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7F8B07-ECA3-4D82-A8CA-6AF248A5AD9A}" v="5" dt="2023-08-20T21:34:26.00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931" autoAdjust="0"/>
  </p:normalViewPr>
  <p:slideViewPr>
    <p:cSldViewPr>
      <p:cViewPr varScale="1">
        <p:scale>
          <a:sx n="30" d="100"/>
          <a:sy n="30" d="100"/>
        </p:scale>
        <p:origin x="811" y="3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544B6A4-0449-40A9-84B3-9480482918B3}" type="datetimeFigureOut">
              <a:rPr lang="en-US" smtClean="0"/>
              <a:t>8/20/2023</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4A7D73C9-2270-44A5-B4A7-BB6A6BF58250}" type="slidenum">
              <a:rPr lang="en-US" smtClean="0"/>
              <a:t>‹#›</a:t>
            </a:fld>
            <a:endParaRPr lang="en-US"/>
          </a:p>
        </p:txBody>
      </p:sp>
    </p:spTree>
    <p:extLst>
      <p:ext uri="{BB962C8B-B14F-4D97-AF65-F5344CB8AC3E}">
        <p14:creationId xmlns:p14="http://schemas.microsoft.com/office/powerpoint/2010/main" val="39613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 not want to vote in person either on Election Day or during Early Voting, you can vote absentee; however, there are</a:t>
            </a:r>
          </a:p>
          <a:p>
            <a:r>
              <a:rPr lang="en-US" dirty="0"/>
              <a:t>requirements that must be followed. This PowerPoint will explain how to make sure that your absentee ballot is received and</a:t>
            </a:r>
          </a:p>
          <a:p>
            <a:r>
              <a:rPr lang="en-US" dirty="0"/>
              <a:t>counted. </a:t>
            </a:r>
          </a:p>
          <a:p>
            <a:endParaRPr lang="en-US" dirty="0"/>
          </a:p>
        </p:txBody>
      </p:sp>
      <p:sp>
        <p:nvSpPr>
          <p:cNvPr id="4" name="Slide Number Placeholder 3"/>
          <p:cNvSpPr>
            <a:spLocks noGrp="1"/>
          </p:cNvSpPr>
          <p:nvPr>
            <p:ph type="sldNum" sz="quarter" idx="5"/>
          </p:nvPr>
        </p:nvSpPr>
        <p:spPr/>
        <p:txBody>
          <a:bodyPr/>
          <a:lstStyle/>
          <a:p>
            <a:fld id="{4A7D73C9-2270-44A5-B4A7-BB6A6BF58250}" type="slidenum">
              <a:rPr lang="en-US" smtClean="0"/>
              <a:t>1</a:t>
            </a:fld>
            <a:endParaRPr lang="en-US"/>
          </a:p>
        </p:txBody>
      </p:sp>
    </p:spTree>
    <p:extLst>
      <p:ext uri="{BB962C8B-B14F-4D97-AF65-F5344CB8AC3E}">
        <p14:creationId xmlns:p14="http://schemas.microsoft.com/office/powerpoint/2010/main" val="2314079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mix up your absentee ballot and envelope with those of another person. </a:t>
            </a:r>
          </a:p>
          <a:p>
            <a:r>
              <a:rPr lang="en-US" dirty="0"/>
              <a:t>If more than one absentee ballot arrives for multiple people where you live,  be careful to NOT get them mixed up. </a:t>
            </a:r>
          </a:p>
          <a:p>
            <a:r>
              <a:rPr lang="en-US" dirty="0"/>
              <a:t>Make sure you return your ballot in time for it to be received in the Office of Elections on time. Allow plenty of time for it to move through the U.S. mail system..</a:t>
            </a:r>
          </a:p>
          <a:p>
            <a:r>
              <a:rPr lang="en-US" dirty="0"/>
              <a:t>Remember to sign the envelope in the required space and complete any other required information. </a:t>
            </a:r>
          </a:p>
        </p:txBody>
      </p:sp>
      <p:sp>
        <p:nvSpPr>
          <p:cNvPr id="4" name="Slide Number Placeholder 3"/>
          <p:cNvSpPr>
            <a:spLocks noGrp="1"/>
          </p:cNvSpPr>
          <p:nvPr>
            <p:ph type="sldNum" sz="quarter" idx="5"/>
          </p:nvPr>
        </p:nvSpPr>
        <p:spPr/>
        <p:txBody>
          <a:bodyPr/>
          <a:lstStyle/>
          <a:p>
            <a:fld id="{4A7D73C9-2270-44A5-B4A7-BB6A6BF58250}" type="slidenum">
              <a:rPr lang="en-US" smtClean="0"/>
              <a:t>10</a:t>
            </a:fld>
            <a:endParaRPr lang="en-US"/>
          </a:p>
        </p:txBody>
      </p:sp>
    </p:spTree>
    <p:extLst>
      <p:ext uri="{BB962C8B-B14F-4D97-AF65-F5344CB8AC3E}">
        <p14:creationId xmlns:p14="http://schemas.microsoft.com/office/powerpoint/2010/main" val="364834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these questions? Look at the answers. </a:t>
            </a:r>
          </a:p>
          <a:p>
            <a:endParaRPr lang="en-US" dirty="0"/>
          </a:p>
        </p:txBody>
      </p:sp>
      <p:sp>
        <p:nvSpPr>
          <p:cNvPr id="4" name="Slide Number Placeholder 3"/>
          <p:cNvSpPr>
            <a:spLocks noGrp="1"/>
          </p:cNvSpPr>
          <p:nvPr>
            <p:ph type="sldNum" sz="quarter" idx="5"/>
          </p:nvPr>
        </p:nvSpPr>
        <p:spPr/>
        <p:txBody>
          <a:bodyPr/>
          <a:lstStyle/>
          <a:p>
            <a:fld id="{4A7D73C9-2270-44A5-B4A7-BB6A6BF58250}" type="slidenum">
              <a:rPr lang="en-US" smtClean="0"/>
              <a:t>11</a:t>
            </a:fld>
            <a:endParaRPr lang="en-US"/>
          </a:p>
        </p:txBody>
      </p:sp>
    </p:spTree>
    <p:extLst>
      <p:ext uri="{BB962C8B-B14F-4D97-AF65-F5344CB8AC3E}">
        <p14:creationId xmlns:p14="http://schemas.microsoft.com/office/powerpoint/2010/main" val="3990045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Voting by mail is safe and convenient. When you follow the instructions carefully and return your ballot in time to meet the</a:t>
            </a:r>
          </a:p>
          <a:p>
            <a:r>
              <a:rPr lang="en-US" dirty="0"/>
              <a:t>deadline, your ballot will be counted. </a:t>
            </a:r>
          </a:p>
        </p:txBody>
      </p:sp>
      <p:sp>
        <p:nvSpPr>
          <p:cNvPr id="4" name="Slide Number Placeholder 3"/>
          <p:cNvSpPr>
            <a:spLocks noGrp="1"/>
          </p:cNvSpPr>
          <p:nvPr>
            <p:ph type="sldNum" sz="quarter" idx="5"/>
          </p:nvPr>
        </p:nvSpPr>
        <p:spPr/>
        <p:txBody>
          <a:bodyPr/>
          <a:lstStyle/>
          <a:p>
            <a:fld id="{4A7D73C9-2270-44A5-B4A7-BB6A6BF58250}" type="slidenum">
              <a:rPr lang="en-US" smtClean="0"/>
              <a:t>13</a:t>
            </a:fld>
            <a:endParaRPr lang="en-US"/>
          </a:p>
        </p:txBody>
      </p:sp>
    </p:spTree>
    <p:extLst>
      <p:ext uri="{BB962C8B-B14F-4D97-AF65-F5344CB8AC3E}">
        <p14:creationId xmlns:p14="http://schemas.microsoft.com/office/powerpoint/2010/main" val="564562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go to vote, check to make sure that you are registered because you must be registered in order to vote. Check</a:t>
            </a:r>
          </a:p>
          <a:p>
            <a:r>
              <a:rPr lang="en-US" dirty="0"/>
              <a:t>your registration about a month ahead of an election. You can do this online by clicking on the address in the slide or typing </a:t>
            </a:r>
          </a:p>
          <a:p>
            <a:r>
              <a:rPr lang="en-US" dirty="0"/>
              <a:t>https://vote.elections.virginia.gov/VoterInformation in the search box on your computer.  This will also tell you where to vote if</a:t>
            </a:r>
          </a:p>
          <a:p>
            <a:r>
              <a:rPr lang="en-US" dirty="0"/>
              <a:t>you do not know.  </a:t>
            </a:r>
          </a:p>
          <a:p>
            <a:endParaRPr lang="en-US" dirty="0"/>
          </a:p>
          <a:p>
            <a:r>
              <a:rPr lang="en-US" dirty="0"/>
              <a:t>If you check early enough, you will have time to update your address, if needed.  If you receive a notice about your registration</a:t>
            </a:r>
          </a:p>
          <a:p>
            <a:r>
              <a:rPr lang="en-US" dirty="0"/>
              <a:t>from the Office of Elections, be sure to read it and reply promptly. </a:t>
            </a:r>
          </a:p>
          <a:p>
            <a:endParaRPr lang="en-US" dirty="0"/>
          </a:p>
        </p:txBody>
      </p:sp>
      <p:sp>
        <p:nvSpPr>
          <p:cNvPr id="4" name="Slide Number Placeholder 3"/>
          <p:cNvSpPr>
            <a:spLocks noGrp="1"/>
          </p:cNvSpPr>
          <p:nvPr>
            <p:ph type="sldNum" sz="quarter" idx="5"/>
          </p:nvPr>
        </p:nvSpPr>
        <p:spPr/>
        <p:txBody>
          <a:bodyPr/>
          <a:lstStyle/>
          <a:p>
            <a:fld id="{4A7D73C9-2270-44A5-B4A7-BB6A6BF58250}" type="slidenum">
              <a:rPr lang="en-US" smtClean="0"/>
              <a:t>2</a:t>
            </a:fld>
            <a:endParaRPr lang="en-US"/>
          </a:p>
        </p:txBody>
      </p:sp>
    </p:spTree>
    <p:extLst>
      <p:ext uri="{BB962C8B-B14F-4D97-AF65-F5344CB8AC3E}">
        <p14:creationId xmlns:p14="http://schemas.microsoft.com/office/powerpoint/2010/main" val="3450477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you must </a:t>
            </a:r>
            <a:r>
              <a:rPr lang="en-US" b="1" dirty="0"/>
              <a:t>APPLY</a:t>
            </a:r>
            <a:r>
              <a:rPr lang="en-US" dirty="0"/>
              <a:t> to vote with an Absentee Ballot first!  </a:t>
            </a:r>
          </a:p>
        </p:txBody>
      </p:sp>
      <p:sp>
        <p:nvSpPr>
          <p:cNvPr id="4" name="Slide Number Placeholder 3"/>
          <p:cNvSpPr>
            <a:spLocks noGrp="1"/>
          </p:cNvSpPr>
          <p:nvPr>
            <p:ph type="sldNum" sz="quarter" idx="5"/>
          </p:nvPr>
        </p:nvSpPr>
        <p:spPr/>
        <p:txBody>
          <a:bodyPr/>
          <a:lstStyle/>
          <a:p>
            <a:fld id="{4A7D73C9-2270-44A5-B4A7-BB6A6BF58250}" type="slidenum">
              <a:rPr lang="en-US" smtClean="0"/>
              <a:t>3</a:t>
            </a:fld>
            <a:endParaRPr lang="en-US"/>
          </a:p>
        </p:txBody>
      </p:sp>
    </p:spTree>
    <p:extLst>
      <p:ext uri="{BB962C8B-B14F-4D97-AF65-F5344CB8AC3E}">
        <p14:creationId xmlns:p14="http://schemas.microsoft.com/office/powerpoint/2010/main" val="3191577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apply for an absentee ballot either online or with a paper form. The link under online goes to the online form to</a:t>
            </a:r>
          </a:p>
          <a:p>
            <a:r>
              <a:rPr lang="en-US" dirty="0"/>
              <a:t>request an absentee ballot. You need to have your Social Security number and the number on your Virginia driver’s license,</a:t>
            </a:r>
          </a:p>
          <a:p>
            <a:r>
              <a:rPr lang="en-US" dirty="0"/>
              <a:t>learner’s permit, or DMV ID. </a:t>
            </a:r>
          </a:p>
          <a:p>
            <a:endParaRPr lang="en-US" dirty="0"/>
          </a:p>
          <a:p>
            <a:r>
              <a:rPr lang="en-US" dirty="0"/>
              <a:t>The paper forms are available in government centers and public libraries. You can also download and print a paper application</a:t>
            </a:r>
          </a:p>
          <a:p>
            <a:r>
              <a:rPr lang="en-US" dirty="0"/>
              <a:t>Form using the link on the slide. .</a:t>
            </a:r>
          </a:p>
          <a:p>
            <a:endParaRPr lang="en-US" dirty="0"/>
          </a:p>
        </p:txBody>
      </p:sp>
      <p:sp>
        <p:nvSpPr>
          <p:cNvPr id="4" name="Slide Number Placeholder 3"/>
          <p:cNvSpPr>
            <a:spLocks noGrp="1"/>
          </p:cNvSpPr>
          <p:nvPr>
            <p:ph type="sldNum" sz="quarter" idx="5"/>
          </p:nvPr>
        </p:nvSpPr>
        <p:spPr/>
        <p:txBody>
          <a:bodyPr/>
          <a:lstStyle/>
          <a:p>
            <a:fld id="{4A7D73C9-2270-44A5-B4A7-BB6A6BF58250}" type="slidenum">
              <a:rPr lang="en-US" smtClean="0"/>
              <a:t>4</a:t>
            </a:fld>
            <a:endParaRPr lang="en-US"/>
          </a:p>
        </p:txBody>
      </p:sp>
    </p:spTree>
    <p:extLst>
      <p:ext uri="{BB962C8B-B14F-4D97-AF65-F5344CB8AC3E}">
        <p14:creationId xmlns:p14="http://schemas.microsoft.com/office/powerpoint/2010/main" val="2919491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applications must be mailed, emailed, or faxed to the Office of Elections in either Fairfax County or Fairfax City,</a:t>
            </a:r>
          </a:p>
          <a:p>
            <a:r>
              <a:rPr lang="en-US" dirty="0"/>
              <a:t>depending on where you live and received by the Office of Elections no later than 5 p.m. 11 days before the Election.  </a:t>
            </a:r>
          </a:p>
          <a:p>
            <a:endParaRPr lang="en-US" dirty="0"/>
          </a:p>
        </p:txBody>
      </p:sp>
      <p:sp>
        <p:nvSpPr>
          <p:cNvPr id="4" name="Slide Number Placeholder 3"/>
          <p:cNvSpPr>
            <a:spLocks noGrp="1"/>
          </p:cNvSpPr>
          <p:nvPr>
            <p:ph type="sldNum" sz="quarter" idx="5"/>
          </p:nvPr>
        </p:nvSpPr>
        <p:spPr/>
        <p:txBody>
          <a:bodyPr/>
          <a:lstStyle/>
          <a:p>
            <a:fld id="{4A7D73C9-2270-44A5-B4A7-BB6A6BF58250}" type="slidenum">
              <a:rPr lang="en-US" smtClean="0"/>
              <a:t>5</a:t>
            </a:fld>
            <a:endParaRPr lang="en-US"/>
          </a:p>
        </p:txBody>
      </p:sp>
    </p:spTree>
    <p:extLst>
      <p:ext uri="{BB962C8B-B14F-4D97-AF65-F5344CB8AC3E}">
        <p14:creationId xmlns:p14="http://schemas.microsoft.com/office/powerpoint/2010/main" val="384602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absentee  ballot will be mailed to you. Check your ballot when it arrives. Make sure that it is the correct ballot for you.</a:t>
            </a:r>
          </a:p>
          <a:p>
            <a:r>
              <a:rPr lang="en-US" dirty="0"/>
              <a:t>Be careful not to mix up the absentee ballots and envelopes if more than one person in your household is voting that way. </a:t>
            </a:r>
          </a:p>
          <a:p>
            <a:endParaRPr lang="en-US" dirty="0"/>
          </a:p>
          <a:p>
            <a:endParaRPr lang="en-US" dirty="0"/>
          </a:p>
        </p:txBody>
      </p:sp>
      <p:sp>
        <p:nvSpPr>
          <p:cNvPr id="4" name="Slide Number Placeholder 3"/>
          <p:cNvSpPr>
            <a:spLocks noGrp="1"/>
          </p:cNvSpPr>
          <p:nvPr>
            <p:ph type="sldNum" sz="quarter" idx="5"/>
          </p:nvPr>
        </p:nvSpPr>
        <p:spPr/>
        <p:txBody>
          <a:bodyPr/>
          <a:lstStyle/>
          <a:p>
            <a:fld id="{4A7D73C9-2270-44A5-B4A7-BB6A6BF58250}" type="slidenum">
              <a:rPr lang="en-US" smtClean="0"/>
              <a:t>6</a:t>
            </a:fld>
            <a:endParaRPr lang="en-US"/>
          </a:p>
        </p:txBody>
      </p:sp>
    </p:spTree>
    <p:extLst>
      <p:ext uri="{BB962C8B-B14F-4D97-AF65-F5344CB8AC3E}">
        <p14:creationId xmlns:p14="http://schemas.microsoft.com/office/powerpoint/2010/main" val="1908334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all the instructions. This is important to ensure that your ballot is counted.  Carefully complete your ballot. It must be read by a scanner. Watch out that you do not spill anything on it. Use only blue or black ink – NO pencil. Treat it carefully. It cannot be ripped or torn. Fill in the circles or ovals completely, and do not add any extra marks. </a:t>
            </a:r>
          </a:p>
          <a:p>
            <a:endParaRPr lang="en-US" dirty="0"/>
          </a:p>
        </p:txBody>
      </p:sp>
      <p:sp>
        <p:nvSpPr>
          <p:cNvPr id="4" name="Slide Number Placeholder 3"/>
          <p:cNvSpPr>
            <a:spLocks noGrp="1"/>
          </p:cNvSpPr>
          <p:nvPr>
            <p:ph type="sldNum" sz="quarter" idx="5"/>
          </p:nvPr>
        </p:nvSpPr>
        <p:spPr/>
        <p:txBody>
          <a:bodyPr/>
          <a:lstStyle/>
          <a:p>
            <a:fld id="{4A7D73C9-2270-44A5-B4A7-BB6A6BF58250}" type="slidenum">
              <a:rPr lang="en-US" smtClean="0"/>
              <a:t>7</a:t>
            </a:fld>
            <a:endParaRPr lang="en-US"/>
          </a:p>
        </p:txBody>
      </p:sp>
    </p:spTree>
    <p:extLst>
      <p:ext uri="{BB962C8B-B14F-4D97-AF65-F5344CB8AC3E}">
        <p14:creationId xmlns:p14="http://schemas.microsoft.com/office/powerpoint/2010/main" val="3300825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only your completed ballot in the return envelope. Other people cannot put their ballots in that envelope. Each absentee ballot comes with a unique bar code for the person who requested it.  Be sure to not mix up envelopes and ballots if there is more than one person in your household using an absentee ballot.  ONLY one ballot can go into each envelope. If more are placed inside, all those ballots will NOT be counted.  </a:t>
            </a:r>
          </a:p>
          <a:p>
            <a:r>
              <a:rPr lang="en-US" dirty="0"/>
              <a:t>Complete all the required information on the back of the return envelope. </a:t>
            </a:r>
          </a:p>
        </p:txBody>
      </p:sp>
      <p:sp>
        <p:nvSpPr>
          <p:cNvPr id="4" name="Slide Number Placeholder 3"/>
          <p:cNvSpPr>
            <a:spLocks noGrp="1"/>
          </p:cNvSpPr>
          <p:nvPr>
            <p:ph type="sldNum" sz="quarter" idx="5"/>
          </p:nvPr>
        </p:nvSpPr>
        <p:spPr/>
        <p:txBody>
          <a:bodyPr/>
          <a:lstStyle/>
          <a:p>
            <a:fld id="{4A7D73C9-2270-44A5-B4A7-BB6A6BF58250}" type="slidenum">
              <a:rPr lang="en-US" smtClean="0"/>
              <a:t>8</a:t>
            </a:fld>
            <a:endParaRPr lang="en-US"/>
          </a:p>
        </p:txBody>
      </p:sp>
    </p:spTree>
    <p:extLst>
      <p:ext uri="{BB962C8B-B14F-4D97-AF65-F5344CB8AC3E}">
        <p14:creationId xmlns:p14="http://schemas.microsoft.com/office/powerpoint/2010/main" val="3999355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that you mail your ballot or put it in an official Ballot Drop Box.  </a:t>
            </a:r>
          </a:p>
          <a:p>
            <a:r>
              <a:rPr lang="en-US" dirty="0"/>
              <a:t>You can also take it to one of the Early Voting sites during open hours.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A7D73C9-2270-44A5-B4A7-BB6A6BF58250}" type="slidenum">
              <a:rPr lang="en-US" smtClean="0"/>
              <a:t>9</a:t>
            </a:fld>
            <a:endParaRPr lang="en-US"/>
          </a:p>
        </p:txBody>
      </p:sp>
    </p:spTree>
    <p:extLst>
      <p:ext uri="{BB962C8B-B14F-4D97-AF65-F5344CB8AC3E}">
        <p14:creationId xmlns:p14="http://schemas.microsoft.com/office/powerpoint/2010/main" val="3993764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rgbClr val="003D6B"/>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42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2259323" y="2329"/>
            <a:ext cx="6028690" cy="6024245"/>
          </a:xfrm>
          <a:custGeom>
            <a:avLst/>
            <a:gdLst/>
            <a:ahLst/>
            <a:cxnLst/>
            <a:rect l="l" t="t" r="r" b="b"/>
            <a:pathLst>
              <a:path w="6028690" h="6024245">
                <a:moveTo>
                  <a:pt x="2372505" y="1250871"/>
                </a:moveTo>
                <a:lnTo>
                  <a:pt x="1342744" y="1135743"/>
                </a:lnTo>
                <a:lnTo>
                  <a:pt x="380059" y="487997"/>
                </a:lnTo>
                <a:lnTo>
                  <a:pt x="153720" y="210449"/>
                </a:lnTo>
                <a:lnTo>
                  <a:pt x="41625" y="65066"/>
                </a:lnTo>
                <a:lnTo>
                  <a:pt x="3732" y="9149"/>
                </a:lnTo>
                <a:lnTo>
                  <a:pt x="0" y="0"/>
                </a:lnTo>
                <a:lnTo>
                  <a:pt x="6028676" y="0"/>
                </a:lnTo>
                <a:lnTo>
                  <a:pt x="6028676" y="843603"/>
                </a:lnTo>
                <a:lnTo>
                  <a:pt x="4166024" y="843603"/>
                </a:lnTo>
                <a:lnTo>
                  <a:pt x="3718191" y="939151"/>
                </a:lnTo>
                <a:lnTo>
                  <a:pt x="3527916" y="1006119"/>
                </a:lnTo>
                <a:lnTo>
                  <a:pt x="3193008" y="1114092"/>
                </a:lnTo>
                <a:lnTo>
                  <a:pt x="2372505" y="1250871"/>
                </a:lnTo>
                <a:close/>
              </a:path>
              <a:path w="6028690" h="6024245">
                <a:moveTo>
                  <a:pt x="6028676" y="6023882"/>
                </a:moveTo>
                <a:lnTo>
                  <a:pt x="5766497" y="5972703"/>
                </a:lnTo>
                <a:lnTo>
                  <a:pt x="5192638" y="5776148"/>
                </a:lnTo>
                <a:lnTo>
                  <a:pt x="4648187" y="5374002"/>
                </a:lnTo>
                <a:lnTo>
                  <a:pt x="4470223" y="4705264"/>
                </a:lnTo>
                <a:lnTo>
                  <a:pt x="4471316" y="4696942"/>
                </a:lnTo>
                <a:lnTo>
                  <a:pt x="4473956" y="4679847"/>
                </a:lnTo>
                <a:lnTo>
                  <a:pt x="4475049" y="4671526"/>
                </a:lnTo>
                <a:lnTo>
                  <a:pt x="4480700" y="4619957"/>
                </a:lnTo>
                <a:lnTo>
                  <a:pt x="4484568" y="4568552"/>
                </a:lnTo>
                <a:lnTo>
                  <a:pt x="4486678" y="4517344"/>
                </a:lnTo>
                <a:lnTo>
                  <a:pt x="4487053" y="4466365"/>
                </a:lnTo>
                <a:lnTo>
                  <a:pt x="4485715" y="4415648"/>
                </a:lnTo>
                <a:lnTo>
                  <a:pt x="4482689" y="4365227"/>
                </a:lnTo>
                <a:lnTo>
                  <a:pt x="4477998" y="4315133"/>
                </a:lnTo>
                <a:lnTo>
                  <a:pt x="4471666" y="4265400"/>
                </a:lnTo>
                <a:lnTo>
                  <a:pt x="4463715" y="4216061"/>
                </a:lnTo>
                <a:lnTo>
                  <a:pt x="4454170" y="4167148"/>
                </a:lnTo>
                <a:lnTo>
                  <a:pt x="4443054" y="4118694"/>
                </a:lnTo>
                <a:lnTo>
                  <a:pt x="4430389" y="4070731"/>
                </a:lnTo>
                <a:lnTo>
                  <a:pt x="4416201" y="4023294"/>
                </a:lnTo>
                <a:lnTo>
                  <a:pt x="4400512" y="3976413"/>
                </a:lnTo>
                <a:lnTo>
                  <a:pt x="4383345" y="3930123"/>
                </a:lnTo>
                <a:lnTo>
                  <a:pt x="4364724" y="3884456"/>
                </a:lnTo>
                <a:lnTo>
                  <a:pt x="4344673" y="3839444"/>
                </a:lnTo>
                <a:lnTo>
                  <a:pt x="4323215" y="3795121"/>
                </a:lnTo>
                <a:lnTo>
                  <a:pt x="4300373" y="3751520"/>
                </a:lnTo>
                <a:lnTo>
                  <a:pt x="4276171" y="3708672"/>
                </a:lnTo>
                <a:lnTo>
                  <a:pt x="4250633" y="3666612"/>
                </a:lnTo>
                <a:lnTo>
                  <a:pt x="4225576" y="3624987"/>
                </a:lnTo>
                <a:lnTo>
                  <a:pt x="4202479" y="3582687"/>
                </a:lnTo>
                <a:lnTo>
                  <a:pt x="4181332" y="3539769"/>
                </a:lnTo>
                <a:lnTo>
                  <a:pt x="4162122" y="3496290"/>
                </a:lnTo>
                <a:lnTo>
                  <a:pt x="4144839" y="3452304"/>
                </a:lnTo>
                <a:lnTo>
                  <a:pt x="4129471" y="3407869"/>
                </a:lnTo>
                <a:lnTo>
                  <a:pt x="4116007" y="3363040"/>
                </a:lnTo>
                <a:lnTo>
                  <a:pt x="4104435" y="3317875"/>
                </a:lnTo>
                <a:lnTo>
                  <a:pt x="4094744" y="3272429"/>
                </a:lnTo>
                <a:lnTo>
                  <a:pt x="4086924" y="3226758"/>
                </a:lnTo>
                <a:lnTo>
                  <a:pt x="4080962" y="3180919"/>
                </a:lnTo>
                <a:lnTo>
                  <a:pt x="4076847" y="3134968"/>
                </a:lnTo>
                <a:lnTo>
                  <a:pt x="4074568" y="3088961"/>
                </a:lnTo>
                <a:lnTo>
                  <a:pt x="4074113" y="3042955"/>
                </a:lnTo>
                <a:lnTo>
                  <a:pt x="4075472" y="2997005"/>
                </a:lnTo>
                <a:lnTo>
                  <a:pt x="4078632" y="2951169"/>
                </a:lnTo>
                <a:lnTo>
                  <a:pt x="4083584" y="2905501"/>
                </a:lnTo>
                <a:lnTo>
                  <a:pt x="4090314" y="2860059"/>
                </a:lnTo>
                <a:lnTo>
                  <a:pt x="4098812" y="2814899"/>
                </a:lnTo>
                <a:lnTo>
                  <a:pt x="4109067" y="2770077"/>
                </a:lnTo>
                <a:lnTo>
                  <a:pt x="4121068" y="2725649"/>
                </a:lnTo>
                <a:lnTo>
                  <a:pt x="4134802" y="2681671"/>
                </a:lnTo>
                <a:lnTo>
                  <a:pt x="4150258" y="2638200"/>
                </a:lnTo>
                <a:lnTo>
                  <a:pt x="4167426" y="2595292"/>
                </a:lnTo>
                <a:lnTo>
                  <a:pt x="4186294" y="2553003"/>
                </a:lnTo>
                <a:lnTo>
                  <a:pt x="4206851" y="2511390"/>
                </a:lnTo>
                <a:lnTo>
                  <a:pt x="4229085" y="2470508"/>
                </a:lnTo>
                <a:lnTo>
                  <a:pt x="4252985" y="2430415"/>
                </a:lnTo>
                <a:lnTo>
                  <a:pt x="4278539" y="2391165"/>
                </a:lnTo>
                <a:lnTo>
                  <a:pt x="4305737" y="2352816"/>
                </a:lnTo>
                <a:lnTo>
                  <a:pt x="4334567" y="2315424"/>
                </a:lnTo>
                <a:lnTo>
                  <a:pt x="4365017" y="2279044"/>
                </a:lnTo>
                <a:lnTo>
                  <a:pt x="4397077" y="2243734"/>
                </a:lnTo>
                <a:lnTo>
                  <a:pt x="4430735" y="2209549"/>
                </a:lnTo>
                <a:lnTo>
                  <a:pt x="4465979" y="2176546"/>
                </a:lnTo>
                <a:lnTo>
                  <a:pt x="4502799" y="2144781"/>
                </a:lnTo>
                <a:lnTo>
                  <a:pt x="5008339" y="1725464"/>
                </a:lnTo>
                <a:lnTo>
                  <a:pt x="5044474" y="1691427"/>
                </a:lnTo>
                <a:lnTo>
                  <a:pt x="5075620" y="1654094"/>
                </a:lnTo>
                <a:lnTo>
                  <a:pt x="5101713" y="1613932"/>
                </a:lnTo>
                <a:lnTo>
                  <a:pt x="5122691" y="1571411"/>
                </a:lnTo>
                <a:lnTo>
                  <a:pt x="5138492" y="1526999"/>
                </a:lnTo>
                <a:lnTo>
                  <a:pt x="5149051" y="1481164"/>
                </a:lnTo>
                <a:lnTo>
                  <a:pt x="5154306" y="1434375"/>
                </a:lnTo>
                <a:lnTo>
                  <a:pt x="5154195" y="1387101"/>
                </a:lnTo>
                <a:lnTo>
                  <a:pt x="5148655" y="1339810"/>
                </a:lnTo>
                <a:lnTo>
                  <a:pt x="5137622" y="1292971"/>
                </a:lnTo>
                <a:lnTo>
                  <a:pt x="5121035" y="1247053"/>
                </a:lnTo>
                <a:lnTo>
                  <a:pt x="5098829" y="1202523"/>
                </a:lnTo>
                <a:lnTo>
                  <a:pt x="5097622" y="1201318"/>
                </a:lnTo>
                <a:lnTo>
                  <a:pt x="5097622" y="1200113"/>
                </a:lnTo>
                <a:lnTo>
                  <a:pt x="5096416" y="1198908"/>
                </a:lnTo>
                <a:lnTo>
                  <a:pt x="4686928" y="877511"/>
                </a:lnTo>
                <a:lnTo>
                  <a:pt x="4166024" y="843603"/>
                </a:lnTo>
                <a:lnTo>
                  <a:pt x="6028676" y="843603"/>
                </a:lnTo>
                <a:lnTo>
                  <a:pt x="6028676" y="6023882"/>
                </a:lnTo>
                <a:close/>
              </a:path>
            </a:pathLst>
          </a:custGeom>
          <a:solidFill>
            <a:srgbClr val="FBCF01"/>
          </a:solidFill>
        </p:spPr>
        <p:txBody>
          <a:bodyPr wrap="square" lIns="0" tIns="0" rIns="0" bIns="0" rtlCol="0"/>
          <a:lstStyle/>
          <a:p>
            <a:endParaRPr/>
          </a:p>
        </p:txBody>
      </p:sp>
      <p:sp>
        <p:nvSpPr>
          <p:cNvPr id="17" name="bk object 17"/>
          <p:cNvSpPr/>
          <p:nvPr/>
        </p:nvSpPr>
        <p:spPr>
          <a:xfrm>
            <a:off x="11662080" y="6996944"/>
            <a:ext cx="6626225" cy="3283585"/>
          </a:xfrm>
          <a:custGeom>
            <a:avLst/>
            <a:gdLst/>
            <a:ahLst/>
            <a:cxnLst/>
            <a:rect l="l" t="t" r="r" b="b"/>
            <a:pathLst>
              <a:path w="6626225" h="3283584">
                <a:moveTo>
                  <a:pt x="6625917" y="1873397"/>
                </a:moveTo>
                <a:lnTo>
                  <a:pt x="3850105" y="1873397"/>
                </a:lnTo>
                <a:lnTo>
                  <a:pt x="3898226" y="1872839"/>
                </a:lnTo>
                <a:lnTo>
                  <a:pt x="3909334" y="1872428"/>
                </a:lnTo>
                <a:lnTo>
                  <a:pt x="3965526" y="1868015"/>
                </a:lnTo>
                <a:lnTo>
                  <a:pt x="4016293" y="1861218"/>
                </a:lnTo>
                <a:lnTo>
                  <a:pt x="4092957" y="1845285"/>
                </a:lnTo>
                <a:lnTo>
                  <a:pt x="4140667" y="1831840"/>
                </a:lnTo>
                <a:lnTo>
                  <a:pt x="4187504" y="1815964"/>
                </a:lnTo>
                <a:lnTo>
                  <a:pt x="4233460" y="1797780"/>
                </a:lnTo>
                <a:lnTo>
                  <a:pt x="4278529" y="1777414"/>
                </a:lnTo>
                <a:lnTo>
                  <a:pt x="4322702" y="1754990"/>
                </a:lnTo>
                <a:lnTo>
                  <a:pt x="4365971" y="1730631"/>
                </a:lnTo>
                <a:lnTo>
                  <a:pt x="4408329" y="1704462"/>
                </a:lnTo>
                <a:lnTo>
                  <a:pt x="4449767" y="1676607"/>
                </a:lnTo>
                <a:lnTo>
                  <a:pt x="4490278" y="1647191"/>
                </a:lnTo>
                <a:lnTo>
                  <a:pt x="4529854" y="1616337"/>
                </a:lnTo>
                <a:lnTo>
                  <a:pt x="4568486" y="1584171"/>
                </a:lnTo>
                <a:lnTo>
                  <a:pt x="4606168" y="1550815"/>
                </a:lnTo>
                <a:lnTo>
                  <a:pt x="4642891" y="1516395"/>
                </a:lnTo>
                <a:lnTo>
                  <a:pt x="4678647" y="1481035"/>
                </a:lnTo>
                <a:lnTo>
                  <a:pt x="4713429" y="1444859"/>
                </a:lnTo>
                <a:lnTo>
                  <a:pt x="4747228" y="1407991"/>
                </a:lnTo>
                <a:lnTo>
                  <a:pt x="4780131" y="1370511"/>
                </a:lnTo>
                <a:lnTo>
                  <a:pt x="4812335" y="1332460"/>
                </a:lnTo>
                <a:lnTo>
                  <a:pt x="4843922" y="1293903"/>
                </a:lnTo>
                <a:lnTo>
                  <a:pt x="4874972" y="1254906"/>
                </a:lnTo>
                <a:lnTo>
                  <a:pt x="4905567" y="1215535"/>
                </a:lnTo>
                <a:lnTo>
                  <a:pt x="4935789" y="1175857"/>
                </a:lnTo>
                <a:lnTo>
                  <a:pt x="4965720" y="1135936"/>
                </a:lnTo>
                <a:lnTo>
                  <a:pt x="5113846" y="935008"/>
                </a:lnTo>
                <a:lnTo>
                  <a:pt x="5143737" y="895018"/>
                </a:lnTo>
                <a:lnTo>
                  <a:pt x="5173906" y="855248"/>
                </a:lnTo>
                <a:lnTo>
                  <a:pt x="5204435" y="815762"/>
                </a:lnTo>
                <a:lnTo>
                  <a:pt x="5235406" y="776627"/>
                </a:lnTo>
                <a:lnTo>
                  <a:pt x="5266900" y="737909"/>
                </a:lnTo>
                <a:lnTo>
                  <a:pt x="5298164" y="700636"/>
                </a:lnTo>
                <a:lnTo>
                  <a:pt x="5330070" y="663837"/>
                </a:lnTo>
                <a:lnTo>
                  <a:pt x="5362621" y="627556"/>
                </a:lnTo>
                <a:lnTo>
                  <a:pt x="5395818" y="591835"/>
                </a:lnTo>
                <a:lnTo>
                  <a:pt x="5429663" y="556720"/>
                </a:lnTo>
                <a:lnTo>
                  <a:pt x="5464157" y="522254"/>
                </a:lnTo>
                <a:lnTo>
                  <a:pt x="5499303" y="488481"/>
                </a:lnTo>
                <a:lnTo>
                  <a:pt x="5535102" y="455445"/>
                </a:lnTo>
                <a:lnTo>
                  <a:pt x="5571555" y="423189"/>
                </a:lnTo>
                <a:lnTo>
                  <a:pt x="5608666" y="391758"/>
                </a:lnTo>
                <a:lnTo>
                  <a:pt x="5645843" y="361602"/>
                </a:lnTo>
                <a:lnTo>
                  <a:pt x="5682951" y="332903"/>
                </a:lnTo>
                <a:lnTo>
                  <a:pt x="5748900" y="285091"/>
                </a:lnTo>
                <a:lnTo>
                  <a:pt x="5790824" y="256870"/>
                </a:lnTo>
                <a:lnTo>
                  <a:pt x="5833487" y="229809"/>
                </a:lnTo>
                <a:lnTo>
                  <a:pt x="5876892" y="203953"/>
                </a:lnTo>
                <a:lnTo>
                  <a:pt x="5921042" y="179345"/>
                </a:lnTo>
                <a:lnTo>
                  <a:pt x="5965939" y="156028"/>
                </a:lnTo>
                <a:lnTo>
                  <a:pt x="6011587" y="134046"/>
                </a:lnTo>
                <a:lnTo>
                  <a:pt x="6056147" y="114334"/>
                </a:lnTo>
                <a:lnTo>
                  <a:pt x="6101396" y="96042"/>
                </a:lnTo>
                <a:lnTo>
                  <a:pt x="6147268" y="79211"/>
                </a:lnTo>
                <a:lnTo>
                  <a:pt x="6193698" y="63880"/>
                </a:lnTo>
                <a:lnTo>
                  <a:pt x="6240620" y="50089"/>
                </a:lnTo>
                <a:lnTo>
                  <a:pt x="6287969" y="37879"/>
                </a:lnTo>
                <a:lnTo>
                  <a:pt x="6335681" y="27288"/>
                </a:lnTo>
                <a:lnTo>
                  <a:pt x="6383691" y="18357"/>
                </a:lnTo>
                <a:lnTo>
                  <a:pt x="6431932" y="11126"/>
                </a:lnTo>
                <a:lnTo>
                  <a:pt x="6480341" y="5635"/>
                </a:lnTo>
                <a:lnTo>
                  <a:pt x="6528851" y="1924"/>
                </a:lnTo>
                <a:lnTo>
                  <a:pt x="6577398" y="32"/>
                </a:lnTo>
                <a:lnTo>
                  <a:pt x="6625917" y="0"/>
                </a:lnTo>
                <a:lnTo>
                  <a:pt x="6625917" y="1873397"/>
                </a:lnTo>
                <a:close/>
              </a:path>
              <a:path w="6626225" h="3283584">
                <a:moveTo>
                  <a:pt x="6625917" y="3283170"/>
                </a:moveTo>
                <a:lnTo>
                  <a:pt x="121535" y="3283170"/>
                </a:lnTo>
                <a:lnTo>
                  <a:pt x="103717" y="3236031"/>
                </a:lnTo>
                <a:lnTo>
                  <a:pt x="87199" y="3188486"/>
                </a:lnTo>
                <a:lnTo>
                  <a:pt x="72012" y="3140569"/>
                </a:lnTo>
                <a:lnTo>
                  <a:pt x="58185" y="3092317"/>
                </a:lnTo>
                <a:lnTo>
                  <a:pt x="45749" y="3043764"/>
                </a:lnTo>
                <a:lnTo>
                  <a:pt x="34735" y="2994946"/>
                </a:lnTo>
                <a:lnTo>
                  <a:pt x="25173" y="2945898"/>
                </a:lnTo>
                <a:lnTo>
                  <a:pt x="17093" y="2896656"/>
                </a:lnTo>
                <a:lnTo>
                  <a:pt x="10527" y="2847255"/>
                </a:lnTo>
                <a:lnTo>
                  <a:pt x="5504" y="2797731"/>
                </a:lnTo>
                <a:lnTo>
                  <a:pt x="2054" y="2748119"/>
                </a:lnTo>
                <a:lnTo>
                  <a:pt x="209" y="2698454"/>
                </a:lnTo>
                <a:lnTo>
                  <a:pt x="0" y="2648772"/>
                </a:lnTo>
                <a:lnTo>
                  <a:pt x="1455" y="2599108"/>
                </a:lnTo>
                <a:lnTo>
                  <a:pt x="4606" y="2549498"/>
                </a:lnTo>
                <a:lnTo>
                  <a:pt x="9483" y="2499978"/>
                </a:lnTo>
                <a:lnTo>
                  <a:pt x="16117" y="2450582"/>
                </a:lnTo>
                <a:lnTo>
                  <a:pt x="24538" y="2401345"/>
                </a:lnTo>
                <a:lnTo>
                  <a:pt x="34777" y="2352305"/>
                </a:lnTo>
                <a:lnTo>
                  <a:pt x="46691" y="2304028"/>
                </a:lnTo>
                <a:lnTo>
                  <a:pt x="60291" y="2256315"/>
                </a:lnTo>
                <a:lnTo>
                  <a:pt x="75533" y="2209186"/>
                </a:lnTo>
                <a:lnTo>
                  <a:pt x="92374" y="2162658"/>
                </a:lnTo>
                <a:lnTo>
                  <a:pt x="110771" y="2116752"/>
                </a:lnTo>
                <a:lnTo>
                  <a:pt x="130678" y="2071486"/>
                </a:lnTo>
                <a:lnTo>
                  <a:pt x="152053" y="2026879"/>
                </a:lnTo>
                <a:lnTo>
                  <a:pt x="174852" y="1982950"/>
                </a:lnTo>
                <a:lnTo>
                  <a:pt x="199031" y="1939718"/>
                </a:lnTo>
                <a:lnTo>
                  <a:pt x="224547" y="1897202"/>
                </a:lnTo>
                <a:lnTo>
                  <a:pt x="251355" y="1855422"/>
                </a:lnTo>
                <a:lnTo>
                  <a:pt x="279412" y="1814396"/>
                </a:lnTo>
                <a:lnTo>
                  <a:pt x="308675" y="1774144"/>
                </a:lnTo>
                <a:lnTo>
                  <a:pt x="339100" y="1734684"/>
                </a:lnTo>
                <a:lnTo>
                  <a:pt x="370643" y="1696035"/>
                </a:lnTo>
                <a:lnTo>
                  <a:pt x="403260" y="1658217"/>
                </a:lnTo>
                <a:lnTo>
                  <a:pt x="436907" y="1621248"/>
                </a:lnTo>
                <a:lnTo>
                  <a:pt x="471542" y="1585148"/>
                </a:lnTo>
                <a:lnTo>
                  <a:pt x="507119" y="1549936"/>
                </a:lnTo>
                <a:lnTo>
                  <a:pt x="543597" y="1515630"/>
                </a:lnTo>
                <a:lnTo>
                  <a:pt x="580930" y="1482250"/>
                </a:lnTo>
                <a:lnTo>
                  <a:pt x="624403" y="1445310"/>
                </a:lnTo>
                <a:lnTo>
                  <a:pt x="654139" y="1421277"/>
                </a:lnTo>
                <a:lnTo>
                  <a:pt x="684483" y="1397656"/>
                </a:lnTo>
                <a:lnTo>
                  <a:pt x="720037" y="1371156"/>
                </a:lnTo>
                <a:lnTo>
                  <a:pt x="760856" y="1342053"/>
                </a:lnTo>
                <a:lnTo>
                  <a:pt x="823821" y="1300073"/>
                </a:lnTo>
                <a:lnTo>
                  <a:pt x="866908" y="1273262"/>
                </a:lnTo>
                <a:lnTo>
                  <a:pt x="910731" y="1247504"/>
                </a:lnTo>
                <a:lnTo>
                  <a:pt x="955252" y="1222853"/>
                </a:lnTo>
                <a:lnTo>
                  <a:pt x="1000428" y="1199362"/>
                </a:lnTo>
                <a:lnTo>
                  <a:pt x="1046220" y="1177082"/>
                </a:lnTo>
                <a:lnTo>
                  <a:pt x="1092588" y="1156067"/>
                </a:lnTo>
                <a:lnTo>
                  <a:pt x="1139490" y="1136368"/>
                </a:lnTo>
                <a:lnTo>
                  <a:pt x="1186886" y="1118040"/>
                </a:lnTo>
                <a:lnTo>
                  <a:pt x="1234736" y="1101135"/>
                </a:lnTo>
                <a:lnTo>
                  <a:pt x="1283000" y="1085704"/>
                </a:lnTo>
                <a:lnTo>
                  <a:pt x="1331636" y="1071802"/>
                </a:lnTo>
                <a:lnTo>
                  <a:pt x="1380605" y="1059481"/>
                </a:lnTo>
                <a:lnTo>
                  <a:pt x="1429866" y="1048793"/>
                </a:lnTo>
                <a:lnTo>
                  <a:pt x="1479378" y="1039791"/>
                </a:lnTo>
                <a:lnTo>
                  <a:pt x="1529101" y="1032527"/>
                </a:lnTo>
                <a:lnTo>
                  <a:pt x="1578995" y="1027055"/>
                </a:lnTo>
                <a:lnTo>
                  <a:pt x="1629019" y="1023428"/>
                </a:lnTo>
                <a:lnTo>
                  <a:pt x="1679132" y="1021697"/>
                </a:lnTo>
                <a:lnTo>
                  <a:pt x="1729294" y="1021916"/>
                </a:lnTo>
                <a:lnTo>
                  <a:pt x="1779465" y="1024137"/>
                </a:lnTo>
                <a:lnTo>
                  <a:pt x="1829604" y="1028413"/>
                </a:lnTo>
                <a:lnTo>
                  <a:pt x="1879670" y="1034797"/>
                </a:lnTo>
                <a:lnTo>
                  <a:pt x="1928042" y="1042991"/>
                </a:lnTo>
                <a:lnTo>
                  <a:pt x="1975845" y="1053001"/>
                </a:lnTo>
                <a:lnTo>
                  <a:pt x="2023105" y="1064732"/>
                </a:lnTo>
                <a:lnTo>
                  <a:pt x="2069848" y="1078091"/>
                </a:lnTo>
                <a:lnTo>
                  <a:pt x="2116101" y="1092981"/>
                </a:lnTo>
                <a:lnTo>
                  <a:pt x="2161888" y="1109309"/>
                </a:lnTo>
                <a:lnTo>
                  <a:pt x="2207236" y="1126980"/>
                </a:lnTo>
                <a:lnTo>
                  <a:pt x="2252171" y="1145898"/>
                </a:lnTo>
                <a:lnTo>
                  <a:pt x="2296718" y="1165970"/>
                </a:lnTo>
                <a:lnTo>
                  <a:pt x="2340903" y="1187100"/>
                </a:lnTo>
                <a:lnTo>
                  <a:pt x="2384753" y="1209193"/>
                </a:lnTo>
                <a:lnTo>
                  <a:pt x="2428292" y="1232156"/>
                </a:lnTo>
                <a:lnTo>
                  <a:pt x="2471547" y="1255893"/>
                </a:lnTo>
                <a:lnTo>
                  <a:pt x="2514544" y="1280310"/>
                </a:lnTo>
                <a:lnTo>
                  <a:pt x="2557308" y="1305311"/>
                </a:lnTo>
                <a:lnTo>
                  <a:pt x="2599865" y="1330803"/>
                </a:lnTo>
                <a:lnTo>
                  <a:pt x="2684463" y="1382878"/>
                </a:lnTo>
                <a:lnTo>
                  <a:pt x="2935985" y="1541013"/>
                </a:lnTo>
                <a:lnTo>
                  <a:pt x="2978035" y="1566708"/>
                </a:lnTo>
                <a:lnTo>
                  <a:pt x="3020609" y="1592060"/>
                </a:lnTo>
                <a:lnTo>
                  <a:pt x="3063685" y="1616967"/>
                </a:lnTo>
                <a:lnTo>
                  <a:pt x="3107237" y="1641327"/>
                </a:lnTo>
                <a:lnTo>
                  <a:pt x="3151245" y="1665038"/>
                </a:lnTo>
                <a:lnTo>
                  <a:pt x="3195684" y="1687997"/>
                </a:lnTo>
                <a:lnTo>
                  <a:pt x="3240530" y="1710104"/>
                </a:lnTo>
                <a:lnTo>
                  <a:pt x="3285762" y="1731255"/>
                </a:lnTo>
                <a:lnTo>
                  <a:pt x="3331355" y="1751349"/>
                </a:lnTo>
                <a:lnTo>
                  <a:pt x="3377287" y="1770284"/>
                </a:lnTo>
                <a:lnTo>
                  <a:pt x="3423534" y="1787957"/>
                </a:lnTo>
                <a:lnTo>
                  <a:pt x="3470072" y="1804266"/>
                </a:lnTo>
                <a:lnTo>
                  <a:pt x="3516880" y="1819110"/>
                </a:lnTo>
                <a:lnTo>
                  <a:pt x="3563933" y="1832385"/>
                </a:lnTo>
                <a:lnTo>
                  <a:pt x="3611208" y="1843991"/>
                </a:lnTo>
                <a:lnTo>
                  <a:pt x="3658682" y="1853825"/>
                </a:lnTo>
                <a:lnTo>
                  <a:pt x="3706332" y="1861784"/>
                </a:lnTo>
                <a:lnTo>
                  <a:pt x="3754135" y="1867767"/>
                </a:lnTo>
                <a:lnTo>
                  <a:pt x="3802067" y="1871672"/>
                </a:lnTo>
                <a:lnTo>
                  <a:pt x="3850105" y="1873397"/>
                </a:lnTo>
                <a:lnTo>
                  <a:pt x="6625917" y="1873397"/>
                </a:lnTo>
                <a:lnTo>
                  <a:pt x="6625917" y="3283170"/>
                </a:lnTo>
                <a:close/>
              </a:path>
            </a:pathLst>
          </a:custGeom>
          <a:solidFill>
            <a:srgbClr val="FAD016"/>
          </a:solidFill>
        </p:spPr>
        <p:txBody>
          <a:bodyPr wrap="square" lIns="0" tIns="0" rIns="0" bIns="0" rtlCol="0"/>
          <a:lstStyle/>
          <a:p>
            <a:endParaRPr/>
          </a:p>
        </p:txBody>
      </p:sp>
      <p:sp>
        <p:nvSpPr>
          <p:cNvPr id="18" name="bk object 18"/>
          <p:cNvSpPr/>
          <p:nvPr/>
        </p:nvSpPr>
        <p:spPr>
          <a:xfrm>
            <a:off x="10972799" y="7301176"/>
            <a:ext cx="7315200" cy="2971800"/>
          </a:xfrm>
          <a:custGeom>
            <a:avLst/>
            <a:gdLst/>
            <a:ahLst/>
            <a:cxnLst/>
            <a:rect l="l" t="t" r="r" b="b"/>
            <a:pathLst>
              <a:path w="7315200" h="2971800">
                <a:moveTo>
                  <a:pt x="4182976" y="1904999"/>
                </a:moveTo>
                <a:lnTo>
                  <a:pt x="3940405" y="1904999"/>
                </a:lnTo>
                <a:lnTo>
                  <a:pt x="4181717" y="1841499"/>
                </a:lnTo>
                <a:lnTo>
                  <a:pt x="4227431" y="1816099"/>
                </a:lnTo>
                <a:lnTo>
                  <a:pt x="4272156" y="1803399"/>
                </a:lnTo>
                <a:lnTo>
                  <a:pt x="4315831" y="1777999"/>
                </a:lnTo>
                <a:lnTo>
                  <a:pt x="4358395" y="1752599"/>
                </a:lnTo>
                <a:lnTo>
                  <a:pt x="4399445" y="1714499"/>
                </a:lnTo>
                <a:lnTo>
                  <a:pt x="4439247" y="1689099"/>
                </a:lnTo>
                <a:lnTo>
                  <a:pt x="4477871" y="1663699"/>
                </a:lnTo>
                <a:lnTo>
                  <a:pt x="4515385" y="1625599"/>
                </a:lnTo>
                <a:lnTo>
                  <a:pt x="4551859" y="1600199"/>
                </a:lnTo>
                <a:lnTo>
                  <a:pt x="4587361" y="1562099"/>
                </a:lnTo>
                <a:lnTo>
                  <a:pt x="4623827" y="1523999"/>
                </a:lnTo>
                <a:lnTo>
                  <a:pt x="4659334" y="1485899"/>
                </a:lnTo>
                <a:lnTo>
                  <a:pt x="4693957" y="1447799"/>
                </a:lnTo>
                <a:lnTo>
                  <a:pt x="4727773" y="1409699"/>
                </a:lnTo>
                <a:lnTo>
                  <a:pt x="4760855" y="1371599"/>
                </a:lnTo>
                <a:lnTo>
                  <a:pt x="4793279" y="1333499"/>
                </a:lnTo>
                <a:lnTo>
                  <a:pt x="4825120" y="1282699"/>
                </a:lnTo>
                <a:lnTo>
                  <a:pt x="4856453" y="1244599"/>
                </a:lnTo>
                <a:lnTo>
                  <a:pt x="4887354" y="1206499"/>
                </a:lnTo>
                <a:lnTo>
                  <a:pt x="4917897" y="1168399"/>
                </a:lnTo>
                <a:lnTo>
                  <a:pt x="4948157" y="1117599"/>
                </a:lnTo>
                <a:lnTo>
                  <a:pt x="5008131" y="1041399"/>
                </a:lnTo>
                <a:lnTo>
                  <a:pt x="5038325" y="990599"/>
                </a:lnTo>
                <a:lnTo>
                  <a:pt x="5068759" y="952499"/>
                </a:lnTo>
                <a:lnTo>
                  <a:pt x="5099479" y="914399"/>
                </a:lnTo>
                <a:lnTo>
                  <a:pt x="5130532" y="863599"/>
                </a:lnTo>
                <a:lnTo>
                  <a:pt x="5161967" y="825499"/>
                </a:lnTo>
                <a:lnTo>
                  <a:pt x="5193829" y="787399"/>
                </a:lnTo>
                <a:lnTo>
                  <a:pt x="5226167" y="749299"/>
                </a:lnTo>
                <a:lnTo>
                  <a:pt x="5259026" y="711199"/>
                </a:lnTo>
                <a:lnTo>
                  <a:pt x="5292455" y="660399"/>
                </a:lnTo>
                <a:lnTo>
                  <a:pt x="5326500" y="622299"/>
                </a:lnTo>
                <a:lnTo>
                  <a:pt x="5361209" y="584199"/>
                </a:lnTo>
                <a:lnTo>
                  <a:pt x="5396628" y="546099"/>
                </a:lnTo>
                <a:lnTo>
                  <a:pt x="5432805" y="520699"/>
                </a:lnTo>
                <a:lnTo>
                  <a:pt x="5469787" y="482599"/>
                </a:lnTo>
                <a:lnTo>
                  <a:pt x="5507621" y="444499"/>
                </a:lnTo>
                <a:lnTo>
                  <a:pt x="5546354" y="406399"/>
                </a:lnTo>
                <a:lnTo>
                  <a:pt x="5586033" y="380999"/>
                </a:lnTo>
                <a:lnTo>
                  <a:pt x="5626705" y="342899"/>
                </a:lnTo>
                <a:lnTo>
                  <a:pt x="5666701" y="317499"/>
                </a:lnTo>
                <a:lnTo>
                  <a:pt x="5707467" y="279399"/>
                </a:lnTo>
                <a:lnTo>
                  <a:pt x="5748980" y="253999"/>
                </a:lnTo>
                <a:lnTo>
                  <a:pt x="5791219" y="228599"/>
                </a:lnTo>
                <a:lnTo>
                  <a:pt x="5877793" y="177799"/>
                </a:lnTo>
                <a:lnTo>
                  <a:pt x="5967020" y="126999"/>
                </a:lnTo>
                <a:lnTo>
                  <a:pt x="6012576" y="114299"/>
                </a:lnTo>
                <a:lnTo>
                  <a:pt x="6058731" y="88899"/>
                </a:lnTo>
                <a:lnTo>
                  <a:pt x="6152758" y="63499"/>
                </a:lnTo>
                <a:lnTo>
                  <a:pt x="6200587" y="38099"/>
                </a:lnTo>
                <a:lnTo>
                  <a:pt x="6248932" y="25399"/>
                </a:lnTo>
                <a:lnTo>
                  <a:pt x="6297771" y="25399"/>
                </a:lnTo>
                <a:lnTo>
                  <a:pt x="6396849" y="0"/>
                </a:lnTo>
                <a:lnTo>
                  <a:pt x="6714127" y="0"/>
                </a:lnTo>
                <a:lnTo>
                  <a:pt x="6906497" y="50799"/>
                </a:lnTo>
                <a:lnTo>
                  <a:pt x="6494754" y="50799"/>
                </a:lnTo>
                <a:lnTo>
                  <a:pt x="6445379" y="63499"/>
                </a:lnTo>
                <a:lnTo>
                  <a:pt x="6396051" y="63499"/>
                </a:lnTo>
                <a:lnTo>
                  <a:pt x="6346837" y="76199"/>
                </a:lnTo>
                <a:lnTo>
                  <a:pt x="6297801" y="76199"/>
                </a:lnTo>
                <a:lnTo>
                  <a:pt x="6268999" y="88899"/>
                </a:lnTo>
                <a:lnTo>
                  <a:pt x="6240321" y="88899"/>
                </a:lnTo>
                <a:lnTo>
                  <a:pt x="6183391" y="114299"/>
                </a:lnTo>
                <a:lnTo>
                  <a:pt x="6088412" y="139699"/>
                </a:lnTo>
                <a:lnTo>
                  <a:pt x="6042005" y="165099"/>
                </a:lnTo>
                <a:lnTo>
                  <a:pt x="5996324" y="177799"/>
                </a:lnTo>
                <a:lnTo>
                  <a:pt x="5907158" y="228599"/>
                </a:lnTo>
                <a:lnTo>
                  <a:pt x="5863680" y="253999"/>
                </a:lnTo>
                <a:lnTo>
                  <a:pt x="5820943" y="279399"/>
                </a:lnTo>
                <a:lnTo>
                  <a:pt x="5778952" y="304799"/>
                </a:lnTo>
                <a:lnTo>
                  <a:pt x="5737709" y="330199"/>
                </a:lnTo>
                <a:lnTo>
                  <a:pt x="5697220" y="368299"/>
                </a:lnTo>
                <a:lnTo>
                  <a:pt x="5657487" y="393699"/>
                </a:lnTo>
                <a:lnTo>
                  <a:pt x="5618515" y="431799"/>
                </a:lnTo>
                <a:lnTo>
                  <a:pt x="5580307" y="457199"/>
                </a:lnTo>
                <a:lnTo>
                  <a:pt x="5542867" y="495299"/>
                </a:lnTo>
                <a:lnTo>
                  <a:pt x="5506199" y="520699"/>
                </a:lnTo>
                <a:lnTo>
                  <a:pt x="5470306" y="558799"/>
                </a:lnTo>
                <a:lnTo>
                  <a:pt x="5435192" y="596899"/>
                </a:lnTo>
                <a:lnTo>
                  <a:pt x="5400962" y="634999"/>
                </a:lnTo>
                <a:lnTo>
                  <a:pt x="5367572" y="673099"/>
                </a:lnTo>
                <a:lnTo>
                  <a:pt x="5334950" y="711199"/>
                </a:lnTo>
                <a:lnTo>
                  <a:pt x="5303025" y="749299"/>
                </a:lnTo>
                <a:lnTo>
                  <a:pt x="5271724" y="787399"/>
                </a:lnTo>
                <a:lnTo>
                  <a:pt x="5240976" y="825499"/>
                </a:lnTo>
                <a:lnTo>
                  <a:pt x="5210710" y="863599"/>
                </a:lnTo>
                <a:lnTo>
                  <a:pt x="5180853" y="901699"/>
                </a:lnTo>
                <a:lnTo>
                  <a:pt x="5151333" y="939799"/>
                </a:lnTo>
                <a:lnTo>
                  <a:pt x="5093018" y="1015999"/>
                </a:lnTo>
                <a:lnTo>
                  <a:pt x="5064080" y="1066799"/>
                </a:lnTo>
                <a:lnTo>
                  <a:pt x="4977280" y="1181099"/>
                </a:lnTo>
                <a:lnTo>
                  <a:pt x="4948112" y="1219199"/>
                </a:lnTo>
                <a:lnTo>
                  <a:pt x="4918708" y="1257299"/>
                </a:lnTo>
                <a:lnTo>
                  <a:pt x="4888994" y="1308099"/>
                </a:lnTo>
                <a:lnTo>
                  <a:pt x="4858900" y="1346199"/>
                </a:lnTo>
                <a:lnTo>
                  <a:pt x="4830294" y="1384299"/>
                </a:lnTo>
                <a:lnTo>
                  <a:pt x="4801078" y="1409699"/>
                </a:lnTo>
                <a:lnTo>
                  <a:pt x="4771228" y="1447799"/>
                </a:lnTo>
                <a:lnTo>
                  <a:pt x="4740719" y="1485899"/>
                </a:lnTo>
                <a:lnTo>
                  <a:pt x="4709528" y="1523999"/>
                </a:lnTo>
                <a:lnTo>
                  <a:pt x="4677629" y="1549399"/>
                </a:lnTo>
                <a:lnTo>
                  <a:pt x="4642033" y="1587499"/>
                </a:lnTo>
                <a:lnTo>
                  <a:pt x="4605520" y="1625599"/>
                </a:lnTo>
                <a:lnTo>
                  <a:pt x="4568059" y="1663699"/>
                </a:lnTo>
                <a:lnTo>
                  <a:pt x="4529619" y="1689099"/>
                </a:lnTo>
                <a:lnTo>
                  <a:pt x="4490166" y="1727199"/>
                </a:lnTo>
                <a:lnTo>
                  <a:pt x="4449670" y="1752599"/>
                </a:lnTo>
                <a:lnTo>
                  <a:pt x="4408097" y="1790699"/>
                </a:lnTo>
                <a:lnTo>
                  <a:pt x="4365417" y="1816099"/>
                </a:lnTo>
                <a:lnTo>
                  <a:pt x="4321596" y="1841499"/>
                </a:lnTo>
                <a:lnTo>
                  <a:pt x="4276604" y="1866899"/>
                </a:lnTo>
                <a:lnTo>
                  <a:pt x="4230408" y="1879599"/>
                </a:lnTo>
                <a:lnTo>
                  <a:pt x="4182976" y="1904999"/>
                </a:lnTo>
                <a:close/>
              </a:path>
              <a:path w="7315200" h="2971800">
                <a:moveTo>
                  <a:pt x="7315053" y="342899"/>
                </a:moveTo>
                <a:lnTo>
                  <a:pt x="7293985" y="342899"/>
                </a:lnTo>
                <a:lnTo>
                  <a:pt x="7250437" y="304799"/>
                </a:lnTo>
                <a:lnTo>
                  <a:pt x="7205544" y="266699"/>
                </a:lnTo>
                <a:lnTo>
                  <a:pt x="7159225" y="241299"/>
                </a:lnTo>
                <a:lnTo>
                  <a:pt x="7111397" y="203199"/>
                </a:lnTo>
                <a:lnTo>
                  <a:pt x="7067318" y="177799"/>
                </a:lnTo>
                <a:lnTo>
                  <a:pt x="7022441" y="152399"/>
                </a:lnTo>
                <a:lnTo>
                  <a:pt x="6976832" y="139699"/>
                </a:lnTo>
                <a:lnTo>
                  <a:pt x="6930555" y="114299"/>
                </a:lnTo>
                <a:lnTo>
                  <a:pt x="6788369" y="76199"/>
                </a:lnTo>
                <a:lnTo>
                  <a:pt x="6740072" y="76199"/>
                </a:lnTo>
                <a:lnTo>
                  <a:pt x="6691433" y="63499"/>
                </a:lnTo>
                <a:lnTo>
                  <a:pt x="6642517" y="63499"/>
                </a:lnTo>
                <a:lnTo>
                  <a:pt x="6593388" y="50799"/>
                </a:lnTo>
                <a:lnTo>
                  <a:pt x="6906497" y="50799"/>
                </a:lnTo>
                <a:lnTo>
                  <a:pt x="6953097" y="63499"/>
                </a:lnTo>
                <a:lnTo>
                  <a:pt x="7002326" y="88899"/>
                </a:lnTo>
                <a:lnTo>
                  <a:pt x="7050389" y="101599"/>
                </a:lnTo>
                <a:lnTo>
                  <a:pt x="7097300" y="126999"/>
                </a:lnTo>
                <a:lnTo>
                  <a:pt x="7143072" y="152399"/>
                </a:lnTo>
                <a:lnTo>
                  <a:pt x="7187720" y="190499"/>
                </a:lnTo>
                <a:lnTo>
                  <a:pt x="7231257" y="215899"/>
                </a:lnTo>
                <a:lnTo>
                  <a:pt x="7273697" y="241299"/>
                </a:lnTo>
                <a:lnTo>
                  <a:pt x="7315053" y="279399"/>
                </a:lnTo>
                <a:lnTo>
                  <a:pt x="7315053" y="342899"/>
                </a:lnTo>
                <a:close/>
              </a:path>
              <a:path w="7315200" h="2971800">
                <a:moveTo>
                  <a:pt x="74615" y="2971799"/>
                </a:moveTo>
                <a:lnTo>
                  <a:pt x="15947" y="2971799"/>
                </a:lnTo>
                <a:lnTo>
                  <a:pt x="10327" y="2920999"/>
                </a:lnTo>
                <a:lnTo>
                  <a:pt x="5825" y="2882899"/>
                </a:lnTo>
                <a:lnTo>
                  <a:pt x="2537" y="2832099"/>
                </a:lnTo>
                <a:lnTo>
                  <a:pt x="562" y="2781299"/>
                </a:lnTo>
                <a:lnTo>
                  <a:pt x="0" y="2743199"/>
                </a:lnTo>
                <a:lnTo>
                  <a:pt x="1045" y="2692399"/>
                </a:lnTo>
                <a:lnTo>
                  <a:pt x="3723" y="2641599"/>
                </a:lnTo>
                <a:lnTo>
                  <a:pt x="8003" y="2590799"/>
                </a:lnTo>
                <a:lnTo>
                  <a:pt x="13856" y="2539999"/>
                </a:lnTo>
                <a:lnTo>
                  <a:pt x="21252" y="2501899"/>
                </a:lnTo>
                <a:lnTo>
                  <a:pt x="30160" y="2451099"/>
                </a:lnTo>
                <a:lnTo>
                  <a:pt x="40552" y="2400299"/>
                </a:lnTo>
                <a:lnTo>
                  <a:pt x="52397" y="2349499"/>
                </a:lnTo>
                <a:lnTo>
                  <a:pt x="65665" y="2311399"/>
                </a:lnTo>
                <a:lnTo>
                  <a:pt x="80326" y="2260599"/>
                </a:lnTo>
                <a:lnTo>
                  <a:pt x="96351" y="2222499"/>
                </a:lnTo>
                <a:lnTo>
                  <a:pt x="113710" y="2171699"/>
                </a:lnTo>
                <a:lnTo>
                  <a:pt x="132373" y="2133599"/>
                </a:lnTo>
                <a:lnTo>
                  <a:pt x="152310" y="2082799"/>
                </a:lnTo>
                <a:lnTo>
                  <a:pt x="173490" y="2044699"/>
                </a:lnTo>
                <a:lnTo>
                  <a:pt x="195885" y="2006599"/>
                </a:lnTo>
                <a:lnTo>
                  <a:pt x="219465" y="1955799"/>
                </a:lnTo>
                <a:lnTo>
                  <a:pt x="244199" y="1917699"/>
                </a:lnTo>
                <a:lnTo>
                  <a:pt x="270058" y="1879599"/>
                </a:lnTo>
                <a:lnTo>
                  <a:pt x="297012" y="1841499"/>
                </a:lnTo>
                <a:lnTo>
                  <a:pt x="325030" y="1803399"/>
                </a:lnTo>
                <a:lnTo>
                  <a:pt x="354084" y="1765299"/>
                </a:lnTo>
                <a:lnTo>
                  <a:pt x="384143" y="1727199"/>
                </a:lnTo>
                <a:lnTo>
                  <a:pt x="415178" y="1689099"/>
                </a:lnTo>
                <a:lnTo>
                  <a:pt x="447158" y="1650999"/>
                </a:lnTo>
                <a:lnTo>
                  <a:pt x="480054" y="1612899"/>
                </a:lnTo>
                <a:lnTo>
                  <a:pt x="513835" y="1587499"/>
                </a:lnTo>
                <a:lnTo>
                  <a:pt x="548473" y="1549399"/>
                </a:lnTo>
                <a:lnTo>
                  <a:pt x="583936" y="1511299"/>
                </a:lnTo>
                <a:lnTo>
                  <a:pt x="620196" y="1485899"/>
                </a:lnTo>
                <a:lnTo>
                  <a:pt x="657223" y="1447799"/>
                </a:lnTo>
                <a:lnTo>
                  <a:pt x="694986" y="1422399"/>
                </a:lnTo>
                <a:lnTo>
                  <a:pt x="733455" y="1396999"/>
                </a:lnTo>
                <a:lnTo>
                  <a:pt x="772602" y="1358899"/>
                </a:lnTo>
                <a:lnTo>
                  <a:pt x="852805" y="1308099"/>
                </a:lnTo>
                <a:lnTo>
                  <a:pt x="894081" y="1282699"/>
                </a:lnTo>
                <a:lnTo>
                  <a:pt x="936101" y="1257299"/>
                </a:lnTo>
                <a:lnTo>
                  <a:pt x="1022226" y="1206499"/>
                </a:lnTo>
                <a:lnTo>
                  <a:pt x="1066257" y="1193799"/>
                </a:lnTo>
                <a:lnTo>
                  <a:pt x="1110886" y="1168399"/>
                </a:lnTo>
                <a:lnTo>
                  <a:pt x="1156075" y="1155699"/>
                </a:lnTo>
                <a:lnTo>
                  <a:pt x="1201789" y="1130299"/>
                </a:lnTo>
                <a:lnTo>
                  <a:pt x="1389156" y="1079499"/>
                </a:lnTo>
                <a:lnTo>
                  <a:pt x="1538755" y="1041399"/>
                </a:lnTo>
                <a:lnTo>
                  <a:pt x="1843242" y="1041399"/>
                </a:lnTo>
                <a:lnTo>
                  <a:pt x="1893697" y="1054099"/>
                </a:lnTo>
                <a:lnTo>
                  <a:pt x="1943599" y="1054099"/>
                </a:lnTo>
                <a:lnTo>
                  <a:pt x="2090098" y="1092199"/>
                </a:lnTo>
                <a:lnTo>
                  <a:pt x="1654696" y="1092199"/>
                </a:lnTo>
                <a:lnTo>
                  <a:pt x="1605549" y="1104899"/>
                </a:lnTo>
                <a:lnTo>
                  <a:pt x="1556663" y="1104899"/>
                </a:lnTo>
                <a:lnTo>
                  <a:pt x="1508065" y="1117599"/>
                </a:lnTo>
                <a:lnTo>
                  <a:pt x="1459783" y="1117599"/>
                </a:lnTo>
                <a:lnTo>
                  <a:pt x="1270356" y="1168399"/>
                </a:lnTo>
                <a:lnTo>
                  <a:pt x="1220906" y="1193799"/>
                </a:lnTo>
                <a:lnTo>
                  <a:pt x="1172017" y="1206499"/>
                </a:lnTo>
                <a:lnTo>
                  <a:pt x="1076068" y="1257299"/>
                </a:lnTo>
                <a:lnTo>
                  <a:pt x="1029084" y="1269999"/>
                </a:lnTo>
                <a:lnTo>
                  <a:pt x="982810" y="1295399"/>
                </a:lnTo>
                <a:lnTo>
                  <a:pt x="937285" y="1333499"/>
                </a:lnTo>
                <a:lnTo>
                  <a:pt x="892544" y="1358899"/>
                </a:lnTo>
                <a:lnTo>
                  <a:pt x="848627" y="1384299"/>
                </a:lnTo>
                <a:lnTo>
                  <a:pt x="805570" y="1409699"/>
                </a:lnTo>
                <a:lnTo>
                  <a:pt x="763412" y="1447799"/>
                </a:lnTo>
                <a:lnTo>
                  <a:pt x="722806" y="1473199"/>
                </a:lnTo>
                <a:lnTo>
                  <a:pt x="682982" y="1511299"/>
                </a:lnTo>
                <a:lnTo>
                  <a:pt x="643982" y="1536699"/>
                </a:lnTo>
                <a:lnTo>
                  <a:pt x="605847" y="1574799"/>
                </a:lnTo>
                <a:lnTo>
                  <a:pt x="568620" y="1612899"/>
                </a:lnTo>
                <a:lnTo>
                  <a:pt x="532340" y="1650999"/>
                </a:lnTo>
                <a:lnTo>
                  <a:pt x="497051" y="1689099"/>
                </a:lnTo>
                <a:lnTo>
                  <a:pt x="462794" y="1727199"/>
                </a:lnTo>
                <a:lnTo>
                  <a:pt x="429610" y="1765299"/>
                </a:lnTo>
                <a:lnTo>
                  <a:pt x="397541" y="1803399"/>
                </a:lnTo>
                <a:lnTo>
                  <a:pt x="366628" y="1841499"/>
                </a:lnTo>
                <a:lnTo>
                  <a:pt x="336913" y="1879599"/>
                </a:lnTo>
                <a:lnTo>
                  <a:pt x="308438" y="1930399"/>
                </a:lnTo>
                <a:lnTo>
                  <a:pt x="281244" y="1968499"/>
                </a:lnTo>
                <a:lnTo>
                  <a:pt x="255373" y="2019299"/>
                </a:lnTo>
                <a:lnTo>
                  <a:pt x="230866" y="2057399"/>
                </a:lnTo>
                <a:lnTo>
                  <a:pt x="208443" y="2108199"/>
                </a:lnTo>
                <a:lnTo>
                  <a:pt x="187607" y="2146299"/>
                </a:lnTo>
                <a:lnTo>
                  <a:pt x="168355" y="2197099"/>
                </a:lnTo>
                <a:lnTo>
                  <a:pt x="150686" y="2235199"/>
                </a:lnTo>
                <a:lnTo>
                  <a:pt x="134597" y="2285999"/>
                </a:lnTo>
                <a:lnTo>
                  <a:pt x="120087" y="2336799"/>
                </a:lnTo>
                <a:lnTo>
                  <a:pt x="107154" y="2374899"/>
                </a:lnTo>
                <a:lnTo>
                  <a:pt x="95797" y="2425699"/>
                </a:lnTo>
                <a:lnTo>
                  <a:pt x="86013" y="2476499"/>
                </a:lnTo>
                <a:lnTo>
                  <a:pt x="77800" y="2527299"/>
                </a:lnTo>
                <a:lnTo>
                  <a:pt x="71158" y="2578099"/>
                </a:lnTo>
                <a:lnTo>
                  <a:pt x="66084" y="2616199"/>
                </a:lnTo>
                <a:lnTo>
                  <a:pt x="62576" y="2666999"/>
                </a:lnTo>
                <a:lnTo>
                  <a:pt x="60633" y="2717799"/>
                </a:lnTo>
                <a:lnTo>
                  <a:pt x="60252" y="2768599"/>
                </a:lnTo>
                <a:lnTo>
                  <a:pt x="61433" y="2819399"/>
                </a:lnTo>
                <a:lnTo>
                  <a:pt x="64172" y="2870199"/>
                </a:lnTo>
                <a:lnTo>
                  <a:pt x="68469" y="2920999"/>
                </a:lnTo>
                <a:lnTo>
                  <a:pt x="74322" y="2959099"/>
                </a:lnTo>
                <a:lnTo>
                  <a:pt x="74615" y="2971799"/>
                </a:lnTo>
                <a:close/>
              </a:path>
              <a:path w="7315200" h="2971800">
                <a:moveTo>
                  <a:pt x="3996156" y="1955799"/>
                </a:moveTo>
                <a:lnTo>
                  <a:pt x="3677311" y="1955799"/>
                </a:lnTo>
                <a:lnTo>
                  <a:pt x="3369375" y="1866899"/>
                </a:lnTo>
                <a:lnTo>
                  <a:pt x="3326317" y="1841499"/>
                </a:lnTo>
                <a:lnTo>
                  <a:pt x="3283498" y="1828799"/>
                </a:lnTo>
                <a:lnTo>
                  <a:pt x="3198586" y="1777999"/>
                </a:lnTo>
                <a:lnTo>
                  <a:pt x="3156497" y="1765299"/>
                </a:lnTo>
                <a:lnTo>
                  <a:pt x="3073065" y="1714499"/>
                </a:lnTo>
                <a:lnTo>
                  <a:pt x="2868929" y="1587499"/>
                </a:lnTo>
                <a:lnTo>
                  <a:pt x="2710328" y="1485899"/>
                </a:lnTo>
                <a:lnTo>
                  <a:pt x="2556058" y="1384299"/>
                </a:lnTo>
                <a:lnTo>
                  <a:pt x="2518182" y="1371599"/>
                </a:lnTo>
                <a:lnTo>
                  <a:pt x="2384401" y="1295399"/>
                </a:lnTo>
                <a:lnTo>
                  <a:pt x="2246848" y="1219199"/>
                </a:lnTo>
                <a:lnTo>
                  <a:pt x="2200122" y="1206499"/>
                </a:lnTo>
                <a:lnTo>
                  <a:pt x="2152947" y="1181099"/>
                </a:lnTo>
                <a:lnTo>
                  <a:pt x="1859995" y="1104899"/>
                </a:lnTo>
                <a:lnTo>
                  <a:pt x="1809448" y="1104899"/>
                </a:lnTo>
                <a:lnTo>
                  <a:pt x="1758387" y="1092199"/>
                </a:lnTo>
                <a:lnTo>
                  <a:pt x="2090098" y="1092199"/>
                </a:lnTo>
                <a:lnTo>
                  <a:pt x="2137898" y="1117599"/>
                </a:lnTo>
                <a:lnTo>
                  <a:pt x="2185200" y="1130299"/>
                </a:lnTo>
                <a:lnTo>
                  <a:pt x="2232013" y="1155699"/>
                </a:lnTo>
                <a:lnTo>
                  <a:pt x="2278350" y="1168399"/>
                </a:lnTo>
                <a:lnTo>
                  <a:pt x="2414608" y="1244599"/>
                </a:lnTo>
                <a:lnTo>
                  <a:pt x="2459146" y="1257299"/>
                </a:lnTo>
                <a:lnTo>
                  <a:pt x="2546964" y="1308099"/>
                </a:lnTo>
                <a:lnTo>
                  <a:pt x="2590267" y="1346199"/>
                </a:lnTo>
                <a:lnTo>
                  <a:pt x="2845609" y="1498599"/>
                </a:lnTo>
                <a:lnTo>
                  <a:pt x="2888134" y="1536699"/>
                </a:lnTo>
                <a:lnTo>
                  <a:pt x="3103563" y="1663699"/>
                </a:lnTo>
                <a:lnTo>
                  <a:pt x="3236766" y="1739899"/>
                </a:lnTo>
                <a:lnTo>
                  <a:pt x="3282109" y="1765299"/>
                </a:lnTo>
                <a:lnTo>
                  <a:pt x="3328002" y="1777999"/>
                </a:lnTo>
                <a:lnTo>
                  <a:pt x="3374492" y="1803399"/>
                </a:lnTo>
                <a:lnTo>
                  <a:pt x="3421626" y="1816099"/>
                </a:lnTo>
                <a:lnTo>
                  <a:pt x="3469452" y="1841499"/>
                </a:lnTo>
                <a:lnTo>
                  <a:pt x="3654462" y="1892299"/>
                </a:lnTo>
                <a:lnTo>
                  <a:pt x="3701637" y="1892299"/>
                </a:lnTo>
                <a:lnTo>
                  <a:pt x="3749074" y="1904999"/>
                </a:lnTo>
                <a:lnTo>
                  <a:pt x="4182976" y="1904999"/>
                </a:lnTo>
                <a:lnTo>
                  <a:pt x="3996156" y="1955799"/>
                </a:lnTo>
                <a:close/>
              </a:path>
              <a:path w="7315200" h="2971800">
                <a:moveTo>
                  <a:pt x="3903986" y="1968499"/>
                </a:moveTo>
                <a:lnTo>
                  <a:pt x="3767328" y="1968499"/>
                </a:lnTo>
                <a:lnTo>
                  <a:pt x="3722209" y="1955799"/>
                </a:lnTo>
                <a:lnTo>
                  <a:pt x="3949966" y="1955799"/>
                </a:lnTo>
                <a:lnTo>
                  <a:pt x="3903986" y="1968499"/>
                </a:lnTo>
                <a:close/>
              </a:path>
            </a:pathLst>
          </a:custGeom>
          <a:solidFill>
            <a:srgbClr val="F9D152"/>
          </a:solidFill>
        </p:spPr>
        <p:txBody>
          <a:bodyPr wrap="square" lIns="0" tIns="0" rIns="0" bIns="0" rtlCol="0"/>
          <a:lstStyle/>
          <a:p>
            <a:endParaRPr/>
          </a:p>
        </p:txBody>
      </p:sp>
      <p:sp>
        <p:nvSpPr>
          <p:cNvPr id="19" name="bk object 19"/>
          <p:cNvSpPr/>
          <p:nvPr/>
        </p:nvSpPr>
        <p:spPr>
          <a:xfrm>
            <a:off x="8700935" y="394358"/>
            <a:ext cx="9274175" cy="7822565"/>
          </a:xfrm>
          <a:custGeom>
            <a:avLst/>
            <a:gdLst/>
            <a:ahLst/>
            <a:cxnLst/>
            <a:rect l="l" t="t" r="r" b="b"/>
            <a:pathLst>
              <a:path w="9274175" h="7822565">
                <a:moveTo>
                  <a:pt x="9243969" y="7822323"/>
                </a:moveTo>
                <a:lnTo>
                  <a:pt x="30007" y="7822323"/>
                </a:lnTo>
                <a:lnTo>
                  <a:pt x="18314" y="7818826"/>
                </a:lnTo>
                <a:lnTo>
                  <a:pt x="8777" y="7809280"/>
                </a:lnTo>
                <a:lnTo>
                  <a:pt x="2353" y="7795107"/>
                </a:lnTo>
                <a:lnTo>
                  <a:pt x="0" y="7777728"/>
                </a:lnTo>
                <a:lnTo>
                  <a:pt x="0" y="44595"/>
                </a:lnTo>
                <a:lnTo>
                  <a:pt x="18314" y="3497"/>
                </a:lnTo>
                <a:lnTo>
                  <a:pt x="9243967" y="0"/>
                </a:lnTo>
                <a:lnTo>
                  <a:pt x="9255660" y="3497"/>
                </a:lnTo>
                <a:lnTo>
                  <a:pt x="9265197" y="13044"/>
                </a:lnTo>
                <a:lnTo>
                  <a:pt x="9271621" y="27217"/>
                </a:lnTo>
                <a:lnTo>
                  <a:pt x="9273974" y="44595"/>
                </a:lnTo>
                <a:lnTo>
                  <a:pt x="30009" y="44595"/>
                </a:lnTo>
                <a:lnTo>
                  <a:pt x="30009" y="89190"/>
                </a:lnTo>
                <a:lnTo>
                  <a:pt x="60017" y="89190"/>
                </a:lnTo>
                <a:lnTo>
                  <a:pt x="60017" y="7733133"/>
                </a:lnTo>
                <a:lnTo>
                  <a:pt x="30009" y="7733133"/>
                </a:lnTo>
                <a:lnTo>
                  <a:pt x="30009" y="7777728"/>
                </a:lnTo>
                <a:lnTo>
                  <a:pt x="9273974" y="7777728"/>
                </a:lnTo>
                <a:lnTo>
                  <a:pt x="9271621" y="7795107"/>
                </a:lnTo>
                <a:lnTo>
                  <a:pt x="9265197" y="7809280"/>
                </a:lnTo>
                <a:lnTo>
                  <a:pt x="9255660" y="7818826"/>
                </a:lnTo>
                <a:lnTo>
                  <a:pt x="9243969" y="7822323"/>
                </a:lnTo>
                <a:close/>
              </a:path>
              <a:path w="9274175" h="7822565">
                <a:moveTo>
                  <a:pt x="60017" y="89190"/>
                </a:moveTo>
                <a:lnTo>
                  <a:pt x="30009" y="89190"/>
                </a:lnTo>
                <a:lnTo>
                  <a:pt x="30009" y="44595"/>
                </a:lnTo>
                <a:lnTo>
                  <a:pt x="60017" y="44595"/>
                </a:lnTo>
                <a:lnTo>
                  <a:pt x="60017" y="89190"/>
                </a:lnTo>
                <a:close/>
              </a:path>
              <a:path w="9274175" h="7822565">
                <a:moveTo>
                  <a:pt x="9213958" y="89190"/>
                </a:moveTo>
                <a:lnTo>
                  <a:pt x="60017" y="89190"/>
                </a:lnTo>
                <a:lnTo>
                  <a:pt x="60017" y="44595"/>
                </a:lnTo>
                <a:lnTo>
                  <a:pt x="9213958" y="44595"/>
                </a:lnTo>
                <a:lnTo>
                  <a:pt x="9213958" y="89190"/>
                </a:lnTo>
                <a:close/>
              </a:path>
              <a:path w="9274175" h="7822565">
                <a:moveTo>
                  <a:pt x="9243967" y="7777728"/>
                </a:moveTo>
                <a:lnTo>
                  <a:pt x="9213958" y="7777728"/>
                </a:lnTo>
                <a:lnTo>
                  <a:pt x="9213958" y="44595"/>
                </a:lnTo>
                <a:lnTo>
                  <a:pt x="9243967" y="44595"/>
                </a:lnTo>
                <a:lnTo>
                  <a:pt x="9243967" y="89190"/>
                </a:lnTo>
                <a:lnTo>
                  <a:pt x="9273974" y="89190"/>
                </a:lnTo>
                <a:lnTo>
                  <a:pt x="9273974" y="7733133"/>
                </a:lnTo>
                <a:lnTo>
                  <a:pt x="9243967" y="7733133"/>
                </a:lnTo>
                <a:lnTo>
                  <a:pt x="9243967" y="7777728"/>
                </a:lnTo>
                <a:close/>
              </a:path>
              <a:path w="9274175" h="7822565">
                <a:moveTo>
                  <a:pt x="9273974" y="89190"/>
                </a:moveTo>
                <a:lnTo>
                  <a:pt x="9243967" y="89190"/>
                </a:lnTo>
                <a:lnTo>
                  <a:pt x="9243967" y="44595"/>
                </a:lnTo>
                <a:lnTo>
                  <a:pt x="9273974" y="44595"/>
                </a:lnTo>
                <a:lnTo>
                  <a:pt x="9273974" y="89190"/>
                </a:lnTo>
                <a:close/>
              </a:path>
              <a:path w="9274175" h="7822565">
                <a:moveTo>
                  <a:pt x="60017" y="7777728"/>
                </a:moveTo>
                <a:lnTo>
                  <a:pt x="30009" y="7777728"/>
                </a:lnTo>
                <a:lnTo>
                  <a:pt x="30009" y="7733133"/>
                </a:lnTo>
                <a:lnTo>
                  <a:pt x="60017" y="7733133"/>
                </a:lnTo>
                <a:lnTo>
                  <a:pt x="60017" y="7777728"/>
                </a:lnTo>
                <a:close/>
              </a:path>
              <a:path w="9274175" h="7822565">
                <a:moveTo>
                  <a:pt x="9213958" y="7777728"/>
                </a:moveTo>
                <a:lnTo>
                  <a:pt x="60017" y="7777728"/>
                </a:lnTo>
                <a:lnTo>
                  <a:pt x="60017" y="7733133"/>
                </a:lnTo>
                <a:lnTo>
                  <a:pt x="9213958" y="7733133"/>
                </a:lnTo>
                <a:lnTo>
                  <a:pt x="9213958" y="7777728"/>
                </a:lnTo>
                <a:close/>
              </a:path>
              <a:path w="9274175" h="7822565">
                <a:moveTo>
                  <a:pt x="9273974" y="7777728"/>
                </a:moveTo>
                <a:lnTo>
                  <a:pt x="9243967" y="7777728"/>
                </a:lnTo>
                <a:lnTo>
                  <a:pt x="9243967" y="7733133"/>
                </a:lnTo>
                <a:lnTo>
                  <a:pt x="9273974" y="7733133"/>
                </a:lnTo>
                <a:lnTo>
                  <a:pt x="9273974" y="7777728"/>
                </a:lnTo>
                <a:close/>
              </a:path>
            </a:pathLst>
          </a:custGeom>
          <a:solidFill>
            <a:srgbClr val="FBFBF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000" b="1" i="0">
                <a:solidFill>
                  <a:srgbClr val="003D6B"/>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solidFill>
            <a:srgbClr val="FFCA00"/>
          </a:solidFill>
        </p:spPr>
        <p:txBody>
          <a:bodyPr wrap="square" lIns="0" tIns="0" rIns="0" bIns="0" rtlCol="0"/>
          <a:lstStyle/>
          <a:p>
            <a:endParaRPr/>
          </a:p>
        </p:txBody>
      </p:sp>
      <p:sp>
        <p:nvSpPr>
          <p:cNvPr id="17" name="bk object 17"/>
          <p:cNvSpPr/>
          <p:nvPr/>
        </p:nvSpPr>
        <p:spPr>
          <a:xfrm>
            <a:off x="365760" y="384810"/>
            <a:ext cx="17556480" cy="9547860"/>
          </a:xfrm>
          <a:custGeom>
            <a:avLst/>
            <a:gdLst/>
            <a:ahLst/>
            <a:cxnLst/>
            <a:rect l="l" t="t" r="r" b="b"/>
            <a:pathLst>
              <a:path w="17556480" h="9547860">
                <a:moveTo>
                  <a:pt x="0" y="0"/>
                </a:moveTo>
                <a:lnTo>
                  <a:pt x="17556478" y="0"/>
                </a:lnTo>
                <a:lnTo>
                  <a:pt x="17556478" y="9547858"/>
                </a:lnTo>
                <a:lnTo>
                  <a:pt x="0" y="9547858"/>
                </a:lnTo>
                <a:lnTo>
                  <a:pt x="0" y="0"/>
                </a:lnTo>
                <a:close/>
              </a:path>
            </a:pathLst>
          </a:custGeom>
          <a:solidFill>
            <a:srgbClr val="FFFFFF"/>
          </a:solidFill>
        </p:spPr>
        <p:txBody>
          <a:bodyPr wrap="square" lIns="0" tIns="0" rIns="0" bIns="0" rtlCol="0"/>
          <a:lstStyle/>
          <a:p>
            <a:endParaRPr/>
          </a:p>
        </p:txBody>
      </p:sp>
      <p:sp>
        <p:nvSpPr>
          <p:cNvPr id="18" name="bk object 18"/>
          <p:cNvSpPr/>
          <p:nvPr/>
        </p:nvSpPr>
        <p:spPr>
          <a:xfrm>
            <a:off x="4341021" y="8649932"/>
            <a:ext cx="9610725" cy="14604"/>
          </a:xfrm>
          <a:custGeom>
            <a:avLst/>
            <a:gdLst/>
            <a:ahLst/>
            <a:cxnLst/>
            <a:rect l="l" t="t" r="r" b="b"/>
            <a:pathLst>
              <a:path w="9610725" h="14604">
                <a:moveTo>
                  <a:pt x="0" y="0"/>
                </a:moveTo>
                <a:lnTo>
                  <a:pt x="9610719" y="14280"/>
                </a:lnTo>
              </a:path>
            </a:pathLst>
          </a:custGeom>
          <a:ln w="9524">
            <a:solidFill>
              <a:srgbClr val="214774"/>
            </a:solidFill>
          </a:ln>
        </p:spPr>
        <p:txBody>
          <a:bodyPr wrap="square" lIns="0" tIns="0" rIns="0" bIns="0" rtlCol="0"/>
          <a:lstStyle/>
          <a:p>
            <a:endParaRPr/>
          </a:p>
        </p:txBody>
      </p:sp>
      <p:sp>
        <p:nvSpPr>
          <p:cNvPr id="19" name="bk object 19"/>
          <p:cNvSpPr/>
          <p:nvPr/>
        </p:nvSpPr>
        <p:spPr>
          <a:xfrm>
            <a:off x="726140" y="8831986"/>
            <a:ext cx="4791074" cy="1000123"/>
          </a:xfrm>
          <a:prstGeom prst="rect">
            <a:avLst/>
          </a:prstGeom>
          <a:blipFill>
            <a:blip r:embed="rId2" cstate="print"/>
            <a:stretch>
              <a:fillRect/>
            </a:stretch>
          </a:blipFill>
        </p:spPr>
        <p:txBody>
          <a:bodyPr wrap="square" lIns="0" tIns="0" rIns="0" bIns="0" rtlCol="0"/>
          <a:lstStyle/>
          <a:p>
            <a:endParaRPr/>
          </a:p>
        </p:txBody>
      </p:sp>
      <p:sp>
        <p:nvSpPr>
          <p:cNvPr id="20" name="bk object 20"/>
          <p:cNvSpPr/>
          <p:nvPr/>
        </p:nvSpPr>
        <p:spPr>
          <a:xfrm>
            <a:off x="5886209" y="3575546"/>
            <a:ext cx="6572251" cy="4848928"/>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000" b="1" i="0">
                <a:solidFill>
                  <a:srgbClr val="003D6B"/>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5839" y="6595436"/>
            <a:ext cx="3702050" cy="3691890"/>
          </a:xfrm>
          <a:custGeom>
            <a:avLst/>
            <a:gdLst/>
            <a:ahLst/>
            <a:cxnLst/>
            <a:rect l="l" t="t" r="r" b="b"/>
            <a:pathLst>
              <a:path w="3702050" h="3691890">
                <a:moveTo>
                  <a:pt x="3647320" y="3691564"/>
                </a:moveTo>
                <a:lnTo>
                  <a:pt x="0" y="3691564"/>
                </a:lnTo>
                <a:lnTo>
                  <a:pt x="0" y="0"/>
                </a:lnTo>
                <a:lnTo>
                  <a:pt x="34550" y="24558"/>
                </a:lnTo>
                <a:lnTo>
                  <a:pt x="62214" y="54252"/>
                </a:lnTo>
                <a:lnTo>
                  <a:pt x="84597" y="88668"/>
                </a:lnTo>
                <a:lnTo>
                  <a:pt x="103301" y="127393"/>
                </a:lnTo>
                <a:lnTo>
                  <a:pt x="119930" y="170014"/>
                </a:lnTo>
                <a:lnTo>
                  <a:pt x="144491" y="240346"/>
                </a:lnTo>
                <a:lnTo>
                  <a:pt x="153378" y="265290"/>
                </a:lnTo>
                <a:lnTo>
                  <a:pt x="173406" y="317120"/>
                </a:lnTo>
                <a:lnTo>
                  <a:pt x="197773" y="371192"/>
                </a:lnTo>
                <a:lnTo>
                  <a:pt x="228084" y="427096"/>
                </a:lnTo>
                <a:lnTo>
                  <a:pt x="265943" y="484416"/>
                </a:lnTo>
                <a:lnTo>
                  <a:pt x="312954" y="542741"/>
                </a:lnTo>
                <a:lnTo>
                  <a:pt x="340392" y="572151"/>
                </a:lnTo>
                <a:lnTo>
                  <a:pt x="370719" y="601657"/>
                </a:lnTo>
                <a:lnTo>
                  <a:pt x="404136" y="631207"/>
                </a:lnTo>
                <a:lnTo>
                  <a:pt x="440843" y="660750"/>
                </a:lnTo>
                <a:lnTo>
                  <a:pt x="481041" y="690235"/>
                </a:lnTo>
                <a:lnTo>
                  <a:pt x="524930" y="719609"/>
                </a:lnTo>
                <a:lnTo>
                  <a:pt x="572711" y="748822"/>
                </a:lnTo>
                <a:lnTo>
                  <a:pt x="624583" y="777820"/>
                </a:lnTo>
                <a:lnTo>
                  <a:pt x="680749" y="806553"/>
                </a:lnTo>
                <a:lnTo>
                  <a:pt x="741407" y="834970"/>
                </a:lnTo>
                <a:lnTo>
                  <a:pt x="806758" y="863017"/>
                </a:lnTo>
                <a:lnTo>
                  <a:pt x="877004" y="890645"/>
                </a:lnTo>
                <a:lnTo>
                  <a:pt x="952343" y="917801"/>
                </a:lnTo>
                <a:lnTo>
                  <a:pt x="1032978" y="944433"/>
                </a:lnTo>
                <a:lnTo>
                  <a:pt x="1071039" y="955485"/>
                </a:lnTo>
                <a:lnTo>
                  <a:pt x="1110961" y="965254"/>
                </a:lnTo>
                <a:lnTo>
                  <a:pt x="1152621" y="973834"/>
                </a:lnTo>
                <a:lnTo>
                  <a:pt x="1195897" y="981318"/>
                </a:lnTo>
                <a:lnTo>
                  <a:pt x="1240667" y="987799"/>
                </a:lnTo>
                <a:lnTo>
                  <a:pt x="1286808" y="993370"/>
                </a:lnTo>
                <a:lnTo>
                  <a:pt x="1334198" y="998124"/>
                </a:lnTo>
                <a:lnTo>
                  <a:pt x="1382714" y="1002155"/>
                </a:lnTo>
                <a:lnTo>
                  <a:pt x="1432233" y="1005556"/>
                </a:lnTo>
                <a:lnTo>
                  <a:pt x="1533795" y="1010840"/>
                </a:lnTo>
                <a:lnTo>
                  <a:pt x="1955707" y="1025395"/>
                </a:lnTo>
                <a:lnTo>
                  <a:pt x="2060204" y="1031116"/>
                </a:lnTo>
                <a:lnTo>
                  <a:pt x="2111632" y="1034802"/>
                </a:lnTo>
                <a:lnTo>
                  <a:pt x="2162350" y="1039161"/>
                </a:lnTo>
                <a:lnTo>
                  <a:pt x="2212235" y="1044288"/>
                </a:lnTo>
                <a:lnTo>
                  <a:pt x="2261165" y="1050275"/>
                </a:lnTo>
                <a:lnTo>
                  <a:pt x="2307748" y="1057790"/>
                </a:lnTo>
                <a:lnTo>
                  <a:pt x="2349990" y="1067263"/>
                </a:lnTo>
                <a:lnTo>
                  <a:pt x="2388038" y="1078627"/>
                </a:lnTo>
                <a:lnTo>
                  <a:pt x="2452136" y="1106753"/>
                </a:lnTo>
                <a:lnTo>
                  <a:pt x="2501216" y="1141622"/>
                </a:lnTo>
                <a:lnTo>
                  <a:pt x="2536448" y="1182691"/>
                </a:lnTo>
                <a:lnTo>
                  <a:pt x="2559007" y="1229414"/>
                </a:lnTo>
                <a:lnTo>
                  <a:pt x="2570062" y="1281247"/>
                </a:lnTo>
                <a:lnTo>
                  <a:pt x="2571643" y="1308910"/>
                </a:lnTo>
                <a:lnTo>
                  <a:pt x="2570788" y="1337645"/>
                </a:lnTo>
                <a:lnTo>
                  <a:pt x="2562355" y="1398064"/>
                </a:lnTo>
                <a:lnTo>
                  <a:pt x="2545937" y="1461959"/>
                </a:lnTo>
                <a:lnTo>
                  <a:pt x="2522706" y="1528785"/>
                </a:lnTo>
                <a:lnTo>
                  <a:pt x="2493833" y="1597998"/>
                </a:lnTo>
                <a:lnTo>
                  <a:pt x="2477647" y="1633329"/>
                </a:lnTo>
                <a:lnTo>
                  <a:pt x="2460491" y="1669053"/>
                </a:lnTo>
                <a:lnTo>
                  <a:pt x="2442510" y="1705101"/>
                </a:lnTo>
                <a:lnTo>
                  <a:pt x="2423852" y="1741405"/>
                </a:lnTo>
                <a:lnTo>
                  <a:pt x="2404663" y="1777897"/>
                </a:lnTo>
                <a:lnTo>
                  <a:pt x="2385089" y="1814509"/>
                </a:lnTo>
                <a:lnTo>
                  <a:pt x="2305877" y="1960798"/>
                </a:lnTo>
                <a:lnTo>
                  <a:pt x="2286577" y="1996990"/>
                </a:lnTo>
                <a:lnTo>
                  <a:pt x="2267773" y="2032893"/>
                </a:lnTo>
                <a:lnTo>
                  <a:pt x="2249609" y="2068439"/>
                </a:lnTo>
                <a:lnTo>
                  <a:pt x="2232233" y="2103561"/>
                </a:lnTo>
                <a:lnTo>
                  <a:pt x="2215791" y="2138191"/>
                </a:lnTo>
                <a:lnTo>
                  <a:pt x="2186295" y="2205699"/>
                </a:lnTo>
                <a:lnTo>
                  <a:pt x="2162294" y="2270420"/>
                </a:lnTo>
                <a:lnTo>
                  <a:pt x="2144961" y="2331809"/>
                </a:lnTo>
                <a:lnTo>
                  <a:pt x="2133286" y="2405600"/>
                </a:lnTo>
                <a:lnTo>
                  <a:pt x="2131041" y="2446314"/>
                </a:lnTo>
                <a:lnTo>
                  <a:pt x="2132280" y="2483376"/>
                </a:lnTo>
                <a:lnTo>
                  <a:pt x="2144628" y="2547147"/>
                </a:lnTo>
                <a:lnTo>
                  <a:pt x="2169169" y="2598115"/>
                </a:lnTo>
                <a:lnTo>
                  <a:pt x="2204742" y="2637481"/>
                </a:lnTo>
                <a:lnTo>
                  <a:pt x="2250187" y="2666448"/>
                </a:lnTo>
                <a:lnTo>
                  <a:pt x="2304340" y="2686218"/>
                </a:lnTo>
                <a:lnTo>
                  <a:pt x="2366042" y="2697993"/>
                </a:lnTo>
                <a:lnTo>
                  <a:pt x="2434131" y="2702975"/>
                </a:lnTo>
                <a:lnTo>
                  <a:pt x="3395428" y="2703294"/>
                </a:lnTo>
                <a:lnTo>
                  <a:pt x="3426376" y="2719733"/>
                </a:lnTo>
                <a:lnTo>
                  <a:pt x="3469194" y="2745995"/>
                </a:lnTo>
                <a:lnTo>
                  <a:pt x="3507605" y="2773262"/>
                </a:lnTo>
                <a:lnTo>
                  <a:pt x="3541820" y="2801471"/>
                </a:lnTo>
                <a:lnTo>
                  <a:pt x="3572048" y="2830562"/>
                </a:lnTo>
                <a:lnTo>
                  <a:pt x="3598500" y="2860473"/>
                </a:lnTo>
                <a:lnTo>
                  <a:pt x="3621386" y="2891143"/>
                </a:lnTo>
                <a:lnTo>
                  <a:pt x="3657301" y="2954514"/>
                </a:lnTo>
                <a:lnTo>
                  <a:pt x="3681474" y="3020185"/>
                </a:lnTo>
                <a:lnTo>
                  <a:pt x="3695586" y="3087663"/>
                </a:lnTo>
                <a:lnTo>
                  <a:pt x="3701321" y="3156460"/>
                </a:lnTo>
                <a:lnTo>
                  <a:pt x="3701572" y="3191199"/>
                </a:lnTo>
                <a:lnTo>
                  <a:pt x="3700358" y="3226083"/>
                </a:lnTo>
                <a:lnTo>
                  <a:pt x="3694381" y="3296042"/>
                </a:lnTo>
                <a:lnTo>
                  <a:pt x="3685069" y="3365847"/>
                </a:lnTo>
                <a:lnTo>
                  <a:pt x="3674106" y="3435006"/>
                </a:lnTo>
                <a:lnTo>
                  <a:pt x="3668531" y="3469190"/>
                </a:lnTo>
                <a:lnTo>
                  <a:pt x="3663173" y="3503028"/>
                </a:lnTo>
                <a:lnTo>
                  <a:pt x="3653950" y="3569423"/>
                </a:lnTo>
                <a:lnTo>
                  <a:pt x="3648121" y="3633700"/>
                </a:lnTo>
                <a:lnTo>
                  <a:pt x="3647004" y="3664891"/>
                </a:lnTo>
                <a:lnTo>
                  <a:pt x="3647320" y="3691564"/>
                </a:lnTo>
                <a:close/>
              </a:path>
              <a:path w="3702050" h="3691890">
                <a:moveTo>
                  <a:pt x="3395428" y="2703294"/>
                </a:moveTo>
                <a:lnTo>
                  <a:pt x="2470208" y="2703294"/>
                </a:lnTo>
                <a:lnTo>
                  <a:pt x="2507445" y="2702366"/>
                </a:lnTo>
                <a:lnTo>
                  <a:pt x="2545699" y="2700340"/>
                </a:lnTo>
                <a:lnTo>
                  <a:pt x="2584824" y="2697368"/>
                </a:lnTo>
                <a:lnTo>
                  <a:pt x="2624675" y="2693599"/>
                </a:lnTo>
                <a:lnTo>
                  <a:pt x="2665106" y="2689183"/>
                </a:lnTo>
                <a:lnTo>
                  <a:pt x="2952190" y="2652797"/>
                </a:lnTo>
                <a:lnTo>
                  <a:pt x="2992041" y="2648620"/>
                </a:lnTo>
                <a:lnTo>
                  <a:pt x="3031166" y="2645149"/>
                </a:lnTo>
                <a:lnTo>
                  <a:pt x="3069420" y="2642533"/>
                </a:lnTo>
                <a:lnTo>
                  <a:pt x="3106658" y="2640925"/>
                </a:lnTo>
                <a:lnTo>
                  <a:pt x="3142735" y="2640473"/>
                </a:lnTo>
                <a:lnTo>
                  <a:pt x="3177505" y="2641328"/>
                </a:lnTo>
                <a:lnTo>
                  <a:pt x="3242545" y="2647560"/>
                </a:lnTo>
                <a:lnTo>
                  <a:pt x="3300618" y="2660823"/>
                </a:lnTo>
                <a:lnTo>
                  <a:pt x="3378941" y="2694537"/>
                </a:lnTo>
                <a:lnTo>
                  <a:pt x="3395428" y="2703294"/>
                </a:lnTo>
                <a:close/>
              </a:path>
            </a:pathLst>
          </a:custGeom>
          <a:solidFill>
            <a:srgbClr val="FABF45"/>
          </a:solidFill>
        </p:spPr>
        <p:txBody>
          <a:bodyPr wrap="square" lIns="0" tIns="0" rIns="0" bIns="0" rtlCol="0"/>
          <a:lstStyle/>
          <a:p>
            <a:endParaRPr/>
          </a:p>
        </p:txBody>
      </p:sp>
      <p:sp>
        <p:nvSpPr>
          <p:cNvPr id="17" name="bk object 17"/>
          <p:cNvSpPr/>
          <p:nvPr/>
        </p:nvSpPr>
        <p:spPr>
          <a:xfrm>
            <a:off x="2049918" y="9172052"/>
            <a:ext cx="5314949" cy="1114424"/>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14682258" y="3865112"/>
            <a:ext cx="3101064" cy="4102100"/>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15714964" y="4631409"/>
            <a:ext cx="1934845" cy="72390"/>
          </a:xfrm>
          <a:custGeom>
            <a:avLst/>
            <a:gdLst/>
            <a:ahLst/>
            <a:cxnLst/>
            <a:rect l="l" t="t" r="r" b="b"/>
            <a:pathLst>
              <a:path w="1934844" h="72389">
                <a:moveTo>
                  <a:pt x="1238681" y="56194"/>
                </a:moveTo>
                <a:lnTo>
                  <a:pt x="1171410" y="56013"/>
                </a:lnTo>
                <a:lnTo>
                  <a:pt x="897699" y="51891"/>
                </a:lnTo>
                <a:lnTo>
                  <a:pt x="505618" y="39040"/>
                </a:lnTo>
                <a:lnTo>
                  <a:pt x="2900" y="13496"/>
                </a:lnTo>
                <a:lnTo>
                  <a:pt x="0" y="10351"/>
                </a:lnTo>
                <a:lnTo>
                  <a:pt x="246" y="2938"/>
                </a:lnTo>
                <a:lnTo>
                  <a:pt x="3212" y="0"/>
                </a:lnTo>
                <a:lnTo>
                  <a:pt x="6926" y="0"/>
                </a:lnTo>
                <a:lnTo>
                  <a:pt x="505740" y="25290"/>
                </a:lnTo>
                <a:lnTo>
                  <a:pt x="897297" y="38149"/>
                </a:lnTo>
                <a:lnTo>
                  <a:pt x="1170571" y="42288"/>
                </a:lnTo>
                <a:lnTo>
                  <a:pt x="1688091" y="42476"/>
                </a:lnTo>
                <a:lnTo>
                  <a:pt x="1663665" y="44378"/>
                </a:lnTo>
                <a:lnTo>
                  <a:pt x="1609932" y="47692"/>
                </a:lnTo>
                <a:lnTo>
                  <a:pt x="1553383" y="50411"/>
                </a:lnTo>
                <a:lnTo>
                  <a:pt x="1433010" y="54191"/>
                </a:lnTo>
                <a:lnTo>
                  <a:pt x="1304901" y="55973"/>
                </a:lnTo>
                <a:lnTo>
                  <a:pt x="1238681" y="56194"/>
                </a:lnTo>
                <a:close/>
              </a:path>
              <a:path w="1934844" h="72389">
                <a:moveTo>
                  <a:pt x="1688091" y="42476"/>
                </a:moveTo>
                <a:lnTo>
                  <a:pt x="1237725" y="42476"/>
                </a:lnTo>
                <a:lnTo>
                  <a:pt x="1303826" y="42262"/>
                </a:lnTo>
                <a:lnTo>
                  <a:pt x="1431691" y="40498"/>
                </a:lnTo>
                <a:lnTo>
                  <a:pt x="1551814" y="36741"/>
                </a:lnTo>
                <a:lnTo>
                  <a:pt x="1608238" y="34036"/>
                </a:lnTo>
                <a:lnTo>
                  <a:pt x="1661845" y="30736"/>
                </a:lnTo>
                <a:lnTo>
                  <a:pt x="1712341" y="26810"/>
                </a:lnTo>
                <a:lnTo>
                  <a:pt x="1759433" y="22227"/>
                </a:lnTo>
                <a:lnTo>
                  <a:pt x="1802826" y="16954"/>
                </a:lnTo>
                <a:lnTo>
                  <a:pt x="1842226" y="10959"/>
                </a:lnTo>
                <a:lnTo>
                  <a:pt x="1869066" y="15563"/>
                </a:lnTo>
                <a:lnTo>
                  <a:pt x="1884748" y="24529"/>
                </a:lnTo>
                <a:lnTo>
                  <a:pt x="1844543" y="24529"/>
                </a:lnTo>
                <a:lnTo>
                  <a:pt x="1805020" y="30544"/>
                </a:lnTo>
                <a:lnTo>
                  <a:pt x="1761503" y="35836"/>
                </a:lnTo>
                <a:lnTo>
                  <a:pt x="1714287" y="40437"/>
                </a:lnTo>
                <a:lnTo>
                  <a:pt x="1688091" y="42476"/>
                </a:lnTo>
                <a:close/>
              </a:path>
              <a:path w="1934844" h="72389">
                <a:moveTo>
                  <a:pt x="1928633" y="72217"/>
                </a:moveTo>
                <a:lnTo>
                  <a:pt x="1925092" y="72217"/>
                </a:lnTo>
                <a:lnTo>
                  <a:pt x="1923358" y="71560"/>
                </a:lnTo>
                <a:lnTo>
                  <a:pt x="1922011" y="70246"/>
                </a:lnTo>
                <a:lnTo>
                  <a:pt x="1906904" y="56697"/>
                </a:lnTo>
                <a:lnTo>
                  <a:pt x="1885948" y="40778"/>
                </a:lnTo>
                <a:lnTo>
                  <a:pt x="1863657" y="28164"/>
                </a:lnTo>
                <a:lnTo>
                  <a:pt x="1844543" y="24529"/>
                </a:lnTo>
                <a:lnTo>
                  <a:pt x="1884748" y="24529"/>
                </a:lnTo>
                <a:lnTo>
                  <a:pt x="1919825" y="49532"/>
                </a:lnTo>
                <a:lnTo>
                  <a:pt x="1934417" y="67439"/>
                </a:lnTo>
                <a:lnTo>
                  <a:pt x="1930408" y="71527"/>
                </a:lnTo>
                <a:lnTo>
                  <a:pt x="1928633" y="72217"/>
                </a:lnTo>
                <a:close/>
              </a:path>
            </a:pathLst>
          </a:custGeom>
          <a:solidFill>
            <a:srgbClr val="231F20"/>
          </a:solidFill>
        </p:spPr>
        <p:txBody>
          <a:bodyPr wrap="square" lIns="0" tIns="0" rIns="0" bIns="0" rtlCol="0"/>
          <a:lstStyle/>
          <a:p>
            <a:endParaRPr/>
          </a:p>
        </p:txBody>
      </p:sp>
      <p:sp>
        <p:nvSpPr>
          <p:cNvPr id="20" name="bk object 20"/>
          <p:cNvSpPr/>
          <p:nvPr/>
        </p:nvSpPr>
        <p:spPr>
          <a:xfrm>
            <a:off x="15514626" y="4081082"/>
            <a:ext cx="1737360" cy="0"/>
          </a:xfrm>
          <a:custGeom>
            <a:avLst/>
            <a:gdLst/>
            <a:ahLst/>
            <a:cxnLst/>
            <a:rect l="l" t="t" r="r" b="b"/>
            <a:pathLst>
              <a:path w="1737359">
                <a:moveTo>
                  <a:pt x="0" y="0"/>
                </a:moveTo>
                <a:lnTo>
                  <a:pt x="1736979" y="0"/>
                </a:lnTo>
              </a:path>
            </a:pathLst>
          </a:custGeom>
          <a:ln w="13775">
            <a:solidFill>
              <a:srgbClr val="231F20"/>
            </a:solidFill>
          </a:ln>
        </p:spPr>
        <p:txBody>
          <a:bodyPr wrap="square" lIns="0" tIns="0" rIns="0" bIns="0" rtlCol="0"/>
          <a:lstStyle/>
          <a:p>
            <a:endParaRPr/>
          </a:p>
        </p:txBody>
      </p:sp>
      <p:sp>
        <p:nvSpPr>
          <p:cNvPr id="21" name="bk object 21"/>
          <p:cNvSpPr/>
          <p:nvPr/>
        </p:nvSpPr>
        <p:spPr>
          <a:xfrm>
            <a:off x="16057201" y="4212792"/>
            <a:ext cx="123165" cy="170663"/>
          </a:xfrm>
          <a:prstGeom prst="rect">
            <a:avLst/>
          </a:prstGeom>
          <a:blipFill>
            <a:blip r:embed="rId4" cstate="print"/>
            <a:stretch>
              <a:fillRect/>
            </a:stretch>
          </a:blipFill>
        </p:spPr>
        <p:txBody>
          <a:bodyPr wrap="square" lIns="0" tIns="0" rIns="0" bIns="0" rtlCol="0"/>
          <a:lstStyle/>
          <a:p>
            <a:endParaRPr/>
          </a:p>
        </p:txBody>
      </p:sp>
      <p:sp>
        <p:nvSpPr>
          <p:cNvPr id="22" name="bk object 22"/>
          <p:cNvSpPr/>
          <p:nvPr/>
        </p:nvSpPr>
        <p:spPr>
          <a:xfrm>
            <a:off x="16585759" y="4213129"/>
            <a:ext cx="62230" cy="172085"/>
          </a:xfrm>
          <a:custGeom>
            <a:avLst/>
            <a:gdLst/>
            <a:ahLst/>
            <a:cxnLst/>
            <a:rect l="l" t="t" r="r" b="b"/>
            <a:pathLst>
              <a:path w="62230" h="172085">
                <a:moveTo>
                  <a:pt x="10023" y="49945"/>
                </a:moveTo>
                <a:lnTo>
                  <a:pt x="2661" y="48352"/>
                </a:lnTo>
                <a:lnTo>
                  <a:pt x="303" y="44675"/>
                </a:lnTo>
                <a:lnTo>
                  <a:pt x="1108" y="40964"/>
                </a:lnTo>
                <a:lnTo>
                  <a:pt x="36969" y="5343"/>
                </a:lnTo>
                <a:lnTo>
                  <a:pt x="48490" y="0"/>
                </a:lnTo>
                <a:lnTo>
                  <a:pt x="50651" y="0"/>
                </a:lnTo>
                <a:lnTo>
                  <a:pt x="54208" y="459"/>
                </a:lnTo>
                <a:lnTo>
                  <a:pt x="56451" y="4703"/>
                </a:lnTo>
                <a:lnTo>
                  <a:pt x="58389" y="16098"/>
                </a:lnTo>
                <a:lnTo>
                  <a:pt x="45491" y="16098"/>
                </a:lnTo>
                <a:lnTo>
                  <a:pt x="36464" y="22076"/>
                </a:lnTo>
                <a:lnTo>
                  <a:pt x="26668" y="29767"/>
                </a:lnTo>
                <a:lnTo>
                  <a:pt x="18555" y="37572"/>
                </a:lnTo>
                <a:lnTo>
                  <a:pt x="14574" y="43886"/>
                </a:lnTo>
                <a:lnTo>
                  <a:pt x="13769" y="47622"/>
                </a:lnTo>
                <a:lnTo>
                  <a:pt x="10023" y="49945"/>
                </a:lnTo>
                <a:close/>
              </a:path>
              <a:path w="62230" h="172085">
                <a:moveTo>
                  <a:pt x="35621" y="158291"/>
                </a:moveTo>
                <a:lnTo>
                  <a:pt x="13030" y="158291"/>
                </a:lnTo>
                <a:lnTo>
                  <a:pt x="13917" y="158094"/>
                </a:lnTo>
                <a:lnTo>
                  <a:pt x="20602" y="154091"/>
                </a:lnTo>
                <a:lnTo>
                  <a:pt x="46636" y="106185"/>
                </a:lnTo>
                <a:lnTo>
                  <a:pt x="47926" y="74680"/>
                </a:lnTo>
                <a:lnTo>
                  <a:pt x="47471" y="40865"/>
                </a:lnTo>
                <a:lnTo>
                  <a:pt x="45491" y="16098"/>
                </a:lnTo>
                <a:lnTo>
                  <a:pt x="58389" y="16098"/>
                </a:lnTo>
                <a:lnTo>
                  <a:pt x="60452" y="28226"/>
                </a:lnTo>
                <a:lnTo>
                  <a:pt x="61718" y="68089"/>
                </a:lnTo>
                <a:lnTo>
                  <a:pt x="59927" y="108030"/>
                </a:lnTo>
                <a:lnTo>
                  <a:pt x="54759" y="131783"/>
                </a:lnTo>
                <a:lnTo>
                  <a:pt x="51637" y="136479"/>
                </a:lnTo>
                <a:lnTo>
                  <a:pt x="43228" y="148780"/>
                </a:lnTo>
                <a:lnTo>
                  <a:pt x="35621" y="158291"/>
                </a:lnTo>
                <a:close/>
              </a:path>
              <a:path w="62230" h="172085">
                <a:moveTo>
                  <a:pt x="14328" y="171952"/>
                </a:moveTo>
                <a:lnTo>
                  <a:pt x="9924" y="171952"/>
                </a:lnTo>
                <a:lnTo>
                  <a:pt x="6827" y="171016"/>
                </a:lnTo>
                <a:lnTo>
                  <a:pt x="870" y="167083"/>
                </a:lnTo>
                <a:lnTo>
                  <a:pt x="0" y="162815"/>
                </a:lnTo>
                <a:lnTo>
                  <a:pt x="4165" y="156469"/>
                </a:lnTo>
                <a:lnTo>
                  <a:pt x="8445" y="155607"/>
                </a:lnTo>
                <a:lnTo>
                  <a:pt x="12397" y="158185"/>
                </a:lnTo>
                <a:lnTo>
                  <a:pt x="13030" y="158291"/>
                </a:lnTo>
                <a:lnTo>
                  <a:pt x="35621" y="158291"/>
                </a:lnTo>
                <a:lnTo>
                  <a:pt x="34699" y="159444"/>
                </a:lnTo>
                <a:lnTo>
                  <a:pt x="25900" y="167403"/>
                </a:lnTo>
                <a:lnTo>
                  <a:pt x="16678" y="171590"/>
                </a:lnTo>
                <a:lnTo>
                  <a:pt x="15495" y="171828"/>
                </a:lnTo>
                <a:lnTo>
                  <a:pt x="14328" y="171952"/>
                </a:lnTo>
                <a:close/>
              </a:path>
            </a:pathLst>
          </a:custGeom>
          <a:solidFill>
            <a:srgbClr val="231F20"/>
          </a:solidFill>
        </p:spPr>
        <p:txBody>
          <a:bodyPr wrap="square" lIns="0" tIns="0" rIns="0" bIns="0" rtlCol="0"/>
          <a:lstStyle/>
          <a:p>
            <a:endParaRPr/>
          </a:p>
        </p:txBody>
      </p:sp>
      <p:sp>
        <p:nvSpPr>
          <p:cNvPr id="23" name="bk object 23"/>
          <p:cNvSpPr/>
          <p:nvPr/>
        </p:nvSpPr>
        <p:spPr>
          <a:xfrm>
            <a:off x="16152445" y="4245243"/>
            <a:ext cx="461645" cy="142240"/>
          </a:xfrm>
          <a:custGeom>
            <a:avLst/>
            <a:gdLst/>
            <a:ahLst/>
            <a:cxnLst/>
            <a:rect l="l" t="t" r="r" b="b"/>
            <a:pathLst>
              <a:path w="461644" h="142239">
                <a:moveTo>
                  <a:pt x="234709" y="141823"/>
                </a:moveTo>
                <a:lnTo>
                  <a:pt x="124635" y="141307"/>
                </a:lnTo>
                <a:lnTo>
                  <a:pt x="55852" y="140171"/>
                </a:lnTo>
                <a:lnTo>
                  <a:pt x="14323" y="136269"/>
                </a:lnTo>
                <a:lnTo>
                  <a:pt x="201" y="88143"/>
                </a:lnTo>
                <a:lnTo>
                  <a:pt x="0" y="75691"/>
                </a:lnTo>
                <a:lnTo>
                  <a:pt x="1166" y="48483"/>
                </a:lnTo>
                <a:lnTo>
                  <a:pt x="17857" y="3817"/>
                </a:lnTo>
                <a:lnTo>
                  <a:pt x="91714" y="464"/>
                </a:lnTo>
                <a:lnTo>
                  <a:pt x="181453" y="0"/>
                </a:lnTo>
                <a:lnTo>
                  <a:pt x="375100" y="1448"/>
                </a:lnTo>
                <a:lnTo>
                  <a:pt x="420021" y="2404"/>
                </a:lnTo>
                <a:lnTo>
                  <a:pt x="442113" y="3488"/>
                </a:lnTo>
                <a:lnTo>
                  <a:pt x="449094" y="6749"/>
                </a:lnTo>
                <a:lnTo>
                  <a:pt x="454073" y="13775"/>
                </a:lnTo>
                <a:lnTo>
                  <a:pt x="181462" y="13775"/>
                </a:lnTo>
                <a:lnTo>
                  <a:pt x="111321" y="14045"/>
                </a:lnTo>
                <a:lnTo>
                  <a:pt x="63006" y="14752"/>
                </a:lnTo>
                <a:lnTo>
                  <a:pt x="22376" y="16837"/>
                </a:lnTo>
                <a:lnTo>
                  <a:pt x="13833" y="63888"/>
                </a:lnTo>
                <a:lnTo>
                  <a:pt x="14110" y="90072"/>
                </a:lnTo>
                <a:lnTo>
                  <a:pt x="42699" y="126034"/>
                </a:lnTo>
                <a:lnTo>
                  <a:pt x="88882" y="127090"/>
                </a:lnTo>
                <a:lnTo>
                  <a:pt x="450609" y="128056"/>
                </a:lnTo>
                <a:lnTo>
                  <a:pt x="443280" y="137875"/>
                </a:lnTo>
                <a:lnTo>
                  <a:pt x="412381" y="140040"/>
                </a:lnTo>
                <a:lnTo>
                  <a:pt x="352012" y="141225"/>
                </a:lnTo>
                <a:lnTo>
                  <a:pt x="234709" y="141823"/>
                </a:lnTo>
                <a:close/>
              </a:path>
              <a:path w="461644" h="142239">
                <a:moveTo>
                  <a:pt x="450609" y="128056"/>
                </a:moveTo>
                <a:lnTo>
                  <a:pt x="234717" y="128056"/>
                </a:lnTo>
                <a:lnTo>
                  <a:pt x="375438" y="127117"/>
                </a:lnTo>
                <a:lnTo>
                  <a:pt x="419453" y="126065"/>
                </a:lnTo>
                <a:lnTo>
                  <a:pt x="439213" y="124732"/>
                </a:lnTo>
                <a:lnTo>
                  <a:pt x="443000" y="114584"/>
                </a:lnTo>
                <a:lnTo>
                  <a:pt x="446239" y="94294"/>
                </a:lnTo>
                <a:lnTo>
                  <a:pt x="447840" y="68268"/>
                </a:lnTo>
                <a:lnTo>
                  <a:pt x="446714" y="40915"/>
                </a:lnTo>
                <a:lnTo>
                  <a:pt x="376875" y="15229"/>
                </a:lnTo>
                <a:lnTo>
                  <a:pt x="181462" y="13775"/>
                </a:lnTo>
                <a:lnTo>
                  <a:pt x="454073" y="13775"/>
                </a:lnTo>
                <a:lnTo>
                  <a:pt x="454506" y="14386"/>
                </a:lnTo>
                <a:lnTo>
                  <a:pt x="458382" y="26469"/>
                </a:lnTo>
                <a:lnTo>
                  <a:pt x="460755" y="43065"/>
                </a:lnTo>
                <a:lnTo>
                  <a:pt x="461398" y="65085"/>
                </a:lnTo>
                <a:lnTo>
                  <a:pt x="459769" y="95340"/>
                </a:lnTo>
                <a:lnTo>
                  <a:pt x="454264" y="123160"/>
                </a:lnTo>
                <a:lnTo>
                  <a:pt x="450609" y="128056"/>
                </a:lnTo>
                <a:close/>
              </a:path>
            </a:pathLst>
          </a:custGeom>
          <a:solidFill>
            <a:srgbClr val="231F20"/>
          </a:solidFill>
        </p:spPr>
        <p:txBody>
          <a:bodyPr wrap="square" lIns="0" tIns="0" rIns="0" bIns="0" rtlCol="0"/>
          <a:lstStyle/>
          <a:p>
            <a:endParaRPr/>
          </a:p>
        </p:txBody>
      </p:sp>
      <p:sp>
        <p:nvSpPr>
          <p:cNvPr id="24" name="bk object 24"/>
          <p:cNvSpPr/>
          <p:nvPr/>
        </p:nvSpPr>
        <p:spPr>
          <a:xfrm>
            <a:off x="16675989" y="5591930"/>
            <a:ext cx="47625" cy="120650"/>
          </a:xfrm>
          <a:custGeom>
            <a:avLst/>
            <a:gdLst/>
            <a:ahLst/>
            <a:cxnLst/>
            <a:rect l="l" t="t" r="r" b="b"/>
            <a:pathLst>
              <a:path w="47625" h="120650">
                <a:moveTo>
                  <a:pt x="34809" y="120151"/>
                </a:moveTo>
                <a:lnTo>
                  <a:pt x="25828" y="120151"/>
                </a:lnTo>
                <a:lnTo>
                  <a:pt x="12989" y="119236"/>
                </a:lnTo>
                <a:lnTo>
                  <a:pt x="0" y="59394"/>
                </a:lnTo>
                <a:lnTo>
                  <a:pt x="395" y="25343"/>
                </a:lnTo>
                <a:lnTo>
                  <a:pt x="1115" y="8316"/>
                </a:lnTo>
                <a:lnTo>
                  <a:pt x="2659" y="2495"/>
                </a:lnTo>
                <a:lnTo>
                  <a:pt x="9166" y="0"/>
                </a:lnTo>
                <a:lnTo>
                  <a:pt x="43156" y="0"/>
                </a:lnTo>
                <a:lnTo>
                  <a:pt x="46303" y="7429"/>
                </a:lnTo>
                <a:lnTo>
                  <a:pt x="46726" y="13758"/>
                </a:lnTo>
                <a:lnTo>
                  <a:pt x="18754" y="13758"/>
                </a:lnTo>
                <a:lnTo>
                  <a:pt x="15945" y="14070"/>
                </a:lnTo>
                <a:lnTo>
                  <a:pt x="14228" y="14382"/>
                </a:lnTo>
                <a:lnTo>
                  <a:pt x="13848" y="32390"/>
                </a:lnTo>
                <a:lnTo>
                  <a:pt x="13735" y="61590"/>
                </a:lnTo>
                <a:lnTo>
                  <a:pt x="13862" y="86650"/>
                </a:lnTo>
                <a:lnTo>
                  <a:pt x="14269" y="105415"/>
                </a:lnTo>
                <a:lnTo>
                  <a:pt x="16717" y="105891"/>
                </a:lnTo>
                <a:lnTo>
                  <a:pt x="20825" y="106376"/>
                </a:lnTo>
                <a:lnTo>
                  <a:pt x="46874" y="106376"/>
                </a:lnTo>
                <a:lnTo>
                  <a:pt x="46763" y="111047"/>
                </a:lnTo>
                <a:lnTo>
                  <a:pt x="45292" y="119141"/>
                </a:lnTo>
                <a:lnTo>
                  <a:pt x="34809" y="120151"/>
                </a:lnTo>
                <a:close/>
              </a:path>
              <a:path w="47625" h="120650">
                <a:moveTo>
                  <a:pt x="46874" y="106376"/>
                </a:moveTo>
                <a:lnTo>
                  <a:pt x="29345" y="106376"/>
                </a:lnTo>
                <a:lnTo>
                  <a:pt x="31793" y="106138"/>
                </a:lnTo>
                <a:lnTo>
                  <a:pt x="33241" y="105891"/>
                </a:lnTo>
                <a:lnTo>
                  <a:pt x="33347" y="105415"/>
                </a:lnTo>
                <a:lnTo>
                  <a:pt x="33724" y="86650"/>
                </a:lnTo>
                <a:lnTo>
                  <a:pt x="33922" y="61590"/>
                </a:lnTo>
                <a:lnTo>
                  <a:pt x="33878" y="32390"/>
                </a:lnTo>
                <a:lnTo>
                  <a:pt x="33510" y="14604"/>
                </a:lnTo>
                <a:lnTo>
                  <a:pt x="31358" y="14185"/>
                </a:lnTo>
                <a:lnTo>
                  <a:pt x="27726" y="13758"/>
                </a:lnTo>
                <a:lnTo>
                  <a:pt x="46726" y="13758"/>
                </a:lnTo>
                <a:lnTo>
                  <a:pt x="47500" y="25343"/>
                </a:lnTo>
                <a:lnTo>
                  <a:pt x="47627" y="61590"/>
                </a:lnTo>
                <a:lnTo>
                  <a:pt x="47131" y="95531"/>
                </a:lnTo>
                <a:lnTo>
                  <a:pt x="46874" y="106376"/>
                </a:lnTo>
                <a:close/>
              </a:path>
            </a:pathLst>
          </a:custGeom>
          <a:solidFill>
            <a:srgbClr val="231F20"/>
          </a:solidFill>
        </p:spPr>
        <p:txBody>
          <a:bodyPr wrap="square" lIns="0" tIns="0" rIns="0" bIns="0" rtlCol="0"/>
          <a:lstStyle/>
          <a:p>
            <a:endParaRPr/>
          </a:p>
        </p:txBody>
      </p:sp>
      <p:sp>
        <p:nvSpPr>
          <p:cNvPr id="25" name="bk object 25"/>
          <p:cNvSpPr/>
          <p:nvPr/>
        </p:nvSpPr>
        <p:spPr>
          <a:xfrm>
            <a:off x="16167123" y="5105583"/>
            <a:ext cx="1033144" cy="93980"/>
          </a:xfrm>
          <a:custGeom>
            <a:avLst/>
            <a:gdLst/>
            <a:ahLst/>
            <a:cxnLst/>
            <a:rect l="l" t="t" r="r" b="b"/>
            <a:pathLst>
              <a:path w="1033144" h="93979">
                <a:moveTo>
                  <a:pt x="201215" y="93914"/>
                </a:moveTo>
                <a:lnTo>
                  <a:pt x="32017" y="93121"/>
                </a:lnTo>
                <a:lnTo>
                  <a:pt x="4652" y="46345"/>
                </a:lnTo>
                <a:lnTo>
                  <a:pt x="0" y="980"/>
                </a:lnTo>
                <a:lnTo>
                  <a:pt x="424598" y="0"/>
                </a:lnTo>
                <a:lnTo>
                  <a:pt x="723769" y="2154"/>
                </a:lnTo>
                <a:lnTo>
                  <a:pt x="875009" y="9074"/>
                </a:lnTo>
                <a:lnTo>
                  <a:pt x="914233" y="27862"/>
                </a:lnTo>
                <a:lnTo>
                  <a:pt x="966969" y="56124"/>
                </a:lnTo>
                <a:lnTo>
                  <a:pt x="1033117" y="93121"/>
                </a:lnTo>
                <a:lnTo>
                  <a:pt x="201215" y="93914"/>
                </a:lnTo>
                <a:close/>
              </a:path>
            </a:pathLst>
          </a:custGeom>
          <a:solidFill>
            <a:srgbClr val="231F20"/>
          </a:solidFill>
        </p:spPr>
        <p:txBody>
          <a:bodyPr wrap="square" lIns="0" tIns="0" rIns="0" bIns="0" rtlCol="0"/>
          <a:lstStyle/>
          <a:p>
            <a:endParaRPr/>
          </a:p>
        </p:txBody>
      </p:sp>
      <p:sp>
        <p:nvSpPr>
          <p:cNvPr id="26" name="bk object 26"/>
          <p:cNvSpPr/>
          <p:nvPr/>
        </p:nvSpPr>
        <p:spPr>
          <a:xfrm>
            <a:off x="17035936" y="4992191"/>
            <a:ext cx="0" cy="149225"/>
          </a:xfrm>
          <a:custGeom>
            <a:avLst/>
            <a:gdLst/>
            <a:ahLst/>
            <a:cxnLst/>
            <a:rect l="l" t="t" r="r" b="b"/>
            <a:pathLst>
              <a:path h="149225">
                <a:moveTo>
                  <a:pt x="0" y="0"/>
                </a:moveTo>
                <a:lnTo>
                  <a:pt x="0" y="148834"/>
                </a:lnTo>
              </a:path>
            </a:pathLst>
          </a:custGeom>
          <a:ln w="13786">
            <a:solidFill>
              <a:srgbClr val="231F20"/>
            </a:solidFill>
          </a:ln>
        </p:spPr>
        <p:txBody>
          <a:bodyPr wrap="square" lIns="0" tIns="0" rIns="0" bIns="0" rtlCol="0"/>
          <a:lstStyle/>
          <a:p>
            <a:endParaRPr/>
          </a:p>
        </p:txBody>
      </p:sp>
      <p:sp>
        <p:nvSpPr>
          <p:cNvPr id="27" name="bk object 27"/>
          <p:cNvSpPr/>
          <p:nvPr/>
        </p:nvSpPr>
        <p:spPr>
          <a:xfrm>
            <a:off x="8806374" y="2321798"/>
            <a:ext cx="5125245" cy="5647805"/>
          </a:xfrm>
          <a:prstGeom prst="rect">
            <a:avLst/>
          </a:prstGeom>
          <a:blipFill>
            <a:blip r:embed="rId5" cstate="print"/>
            <a:stretch>
              <a:fillRect/>
            </a:stretch>
          </a:blipFill>
        </p:spPr>
        <p:txBody>
          <a:bodyPr wrap="square" lIns="0" tIns="0" rIns="0" bIns="0" rtlCol="0"/>
          <a:lstStyle/>
          <a:p>
            <a:endParaRPr/>
          </a:p>
        </p:txBody>
      </p:sp>
      <p:sp>
        <p:nvSpPr>
          <p:cNvPr id="28" name="bk object 28"/>
          <p:cNvSpPr/>
          <p:nvPr/>
        </p:nvSpPr>
        <p:spPr>
          <a:xfrm>
            <a:off x="14402040" y="1"/>
            <a:ext cx="3886200" cy="3082925"/>
          </a:xfrm>
          <a:custGeom>
            <a:avLst/>
            <a:gdLst/>
            <a:ahLst/>
            <a:cxnLst/>
            <a:rect l="l" t="t" r="r" b="b"/>
            <a:pathLst>
              <a:path w="3886200" h="3082925">
                <a:moveTo>
                  <a:pt x="3885960" y="3082749"/>
                </a:moveTo>
                <a:lnTo>
                  <a:pt x="3843734" y="3078177"/>
                </a:lnTo>
                <a:lnTo>
                  <a:pt x="3803071" y="3072252"/>
                </a:lnTo>
                <a:lnTo>
                  <a:pt x="3764418" y="3065067"/>
                </a:lnTo>
                <a:lnTo>
                  <a:pt x="3692872" y="3047061"/>
                </a:lnTo>
                <a:lnTo>
                  <a:pt x="3628559" y="3024450"/>
                </a:lnTo>
                <a:lnTo>
                  <a:pt x="3570942" y="2997524"/>
                </a:lnTo>
                <a:lnTo>
                  <a:pt x="3519484" y="2966576"/>
                </a:lnTo>
                <a:lnTo>
                  <a:pt x="3473648" y="2931895"/>
                </a:lnTo>
                <a:lnTo>
                  <a:pt x="3432897" y="2893773"/>
                </a:lnTo>
                <a:lnTo>
                  <a:pt x="3396695" y="2852500"/>
                </a:lnTo>
                <a:lnTo>
                  <a:pt x="3364504" y="2808368"/>
                </a:lnTo>
                <a:lnTo>
                  <a:pt x="3335787" y="2761667"/>
                </a:lnTo>
                <a:lnTo>
                  <a:pt x="3310009" y="2712688"/>
                </a:lnTo>
                <a:lnTo>
                  <a:pt x="3286631" y="2661723"/>
                </a:lnTo>
                <a:lnTo>
                  <a:pt x="3265117" y="2609061"/>
                </a:lnTo>
                <a:lnTo>
                  <a:pt x="3244930" y="2554995"/>
                </a:lnTo>
                <a:lnTo>
                  <a:pt x="3225533" y="2499814"/>
                </a:lnTo>
                <a:lnTo>
                  <a:pt x="3196745" y="2415591"/>
                </a:lnTo>
                <a:lnTo>
                  <a:pt x="3186962" y="2387274"/>
                </a:lnTo>
                <a:lnTo>
                  <a:pt x="3166714" y="2330497"/>
                </a:lnTo>
                <a:lnTo>
                  <a:pt x="3145109" y="2273769"/>
                </a:lnTo>
                <a:lnTo>
                  <a:pt x="3121609" y="2217382"/>
                </a:lnTo>
                <a:lnTo>
                  <a:pt x="3095679" y="2161626"/>
                </a:lnTo>
                <a:lnTo>
                  <a:pt x="3066780" y="2106792"/>
                </a:lnTo>
                <a:lnTo>
                  <a:pt x="3034376" y="2053172"/>
                </a:lnTo>
                <a:lnTo>
                  <a:pt x="2997930" y="2001056"/>
                </a:lnTo>
                <a:lnTo>
                  <a:pt x="2956905" y="1950735"/>
                </a:lnTo>
                <a:lnTo>
                  <a:pt x="2910765" y="1902500"/>
                </a:lnTo>
                <a:lnTo>
                  <a:pt x="2858972" y="1856642"/>
                </a:lnTo>
                <a:lnTo>
                  <a:pt x="2800989" y="1813452"/>
                </a:lnTo>
                <a:lnTo>
                  <a:pt x="2736281" y="1773220"/>
                </a:lnTo>
                <a:lnTo>
                  <a:pt x="2701236" y="1754305"/>
                </a:lnTo>
                <a:lnTo>
                  <a:pt x="2664309" y="1736238"/>
                </a:lnTo>
                <a:lnTo>
                  <a:pt x="2625431" y="1719057"/>
                </a:lnTo>
                <a:lnTo>
                  <a:pt x="2584536" y="1702797"/>
                </a:lnTo>
                <a:lnTo>
                  <a:pt x="2541558" y="1687495"/>
                </a:lnTo>
                <a:lnTo>
                  <a:pt x="2496427" y="1673187"/>
                </a:lnTo>
                <a:lnTo>
                  <a:pt x="2449078" y="1659910"/>
                </a:lnTo>
                <a:lnTo>
                  <a:pt x="2383291" y="1640319"/>
                </a:lnTo>
                <a:lnTo>
                  <a:pt x="2323114" y="1617983"/>
                </a:lnTo>
                <a:lnTo>
                  <a:pt x="2268264" y="1593122"/>
                </a:lnTo>
                <a:lnTo>
                  <a:pt x="2218458" y="1565954"/>
                </a:lnTo>
                <a:lnTo>
                  <a:pt x="2173412" y="1536697"/>
                </a:lnTo>
                <a:lnTo>
                  <a:pt x="2132843" y="1505570"/>
                </a:lnTo>
                <a:lnTo>
                  <a:pt x="2096466" y="1472792"/>
                </a:lnTo>
                <a:lnTo>
                  <a:pt x="2063999" y="1438580"/>
                </a:lnTo>
                <a:lnTo>
                  <a:pt x="2035157" y="1403153"/>
                </a:lnTo>
                <a:lnTo>
                  <a:pt x="2009657" y="1366730"/>
                </a:lnTo>
                <a:lnTo>
                  <a:pt x="1987215" y="1329530"/>
                </a:lnTo>
                <a:lnTo>
                  <a:pt x="1967548" y="1291770"/>
                </a:lnTo>
                <a:lnTo>
                  <a:pt x="1950372" y="1253670"/>
                </a:lnTo>
                <a:lnTo>
                  <a:pt x="1935403" y="1215447"/>
                </a:lnTo>
                <a:lnTo>
                  <a:pt x="1922358" y="1177321"/>
                </a:lnTo>
                <a:lnTo>
                  <a:pt x="1910953" y="1139509"/>
                </a:lnTo>
                <a:lnTo>
                  <a:pt x="1900905" y="1102231"/>
                </a:lnTo>
                <a:lnTo>
                  <a:pt x="1883743" y="1030149"/>
                </a:lnTo>
                <a:lnTo>
                  <a:pt x="1876063" y="995781"/>
                </a:lnTo>
                <a:lnTo>
                  <a:pt x="1867840" y="962102"/>
                </a:lnTo>
                <a:lnTo>
                  <a:pt x="1848472" y="899057"/>
                </a:lnTo>
                <a:lnTo>
                  <a:pt x="1825362" y="841549"/>
                </a:lnTo>
                <a:lnTo>
                  <a:pt x="1798703" y="789319"/>
                </a:lnTo>
                <a:lnTo>
                  <a:pt x="1768683" y="742108"/>
                </a:lnTo>
                <a:lnTo>
                  <a:pt x="1735495" y="699658"/>
                </a:lnTo>
                <a:lnTo>
                  <a:pt x="1699329" y="661710"/>
                </a:lnTo>
                <a:lnTo>
                  <a:pt x="1660374" y="628005"/>
                </a:lnTo>
                <a:lnTo>
                  <a:pt x="1618822" y="598285"/>
                </a:lnTo>
                <a:lnTo>
                  <a:pt x="1574862" y="572290"/>
                </a:lnTo>
                <a:lnTo>
                  <a:pt x="1528686" y="549763"/>
                </a:lnTo>
                <a:lnTo>
                  <a:pt x="1480484" y="530445"/>
                </a:lnTo>
                <a:lnTo>
                  <a:pt x="1430447" y="514076"/>
                </a:lnTo>
                <a:lnTo>
                  <a:pt x="1378764" y="500399"/>
                </a:lnTo>
                <a:lnTo>
                  <a:pt x="1325627" y="489154"/>
                </a:lnTo>
                <a:lnTo>
                  <a:pt x="1271225" y="480083"/>
                </a:lnTo>
                <a:lnTo>
                  <a:pt x="1215750" y="472927"/>
                </a:lnTo>
                <a:lnTo>
                  <a:pt x="1159392" y="467428"/>
                </a:lnTo>
                <a:lnTo>
                  <a:pt x="1102342" y="463326"/>
                </a:lnTo>
                <a:lnTo>
                  <a:pt x="1015884" y="459229"/>
                </a:lnTo>
                <a:lnTo>
                  <a:pt x="671613" y="451011"/>
                </a:lnTo>
                <a:lnTo>
                  <a:pt x="616367" y="448346"/>
                </a:lnTo>
                <a:lnTo>
                  <a:pt x="562237" y="444623"/>
                </a:lnTo>
                <a:lnTo>
                  <a:pt x="509416" y="439580"/>
                </a:lnTo>
                <a:lnTo>
                  <a:pt x="458092" y="432961"/>
                </a:lnTo>
                <a:lnTo>
                  <a:pt x="408457" y="424507"/>
                </a:lnTo>
                <a:lnTo>
                  <a:pt x="360701" y="413957"/>
                </a:lnTo>
                <a:lnTo>
                  <a:pt x="315014" y="401055"/>
                </a:lnTo>
                <a:lnTo>
                  <a:pt x="271588" y="385541"/>
                </a:lnTo>
                <a:lnTo>
                  <a:pt x="230612" y="367157"/>
                </a:lnTo>
                <a:lnTo>
                  <a:pt x="192278" y="345644"/>
                </a:lnTo>
                <a:lnTo>
                  <a:pt x="156775" y="320743"/>
                </a:lnTo>
                <a:lnTo>
                  <a:pt x="124294" y="292195"/>
                </a:lnTo>
                <a:lnTo>
                  <a:pt x="95025" y="259743"/>
                </a:lnTo>
                <a:lnTo>
                  <a:pt x="69160" y="223126"/>
                </a:lnTo>
                <a:lnTo>
                  <a:pt x="46888" y="182088"/>
                </a:lnTo>
                <a:lnTo>
                  <a:pt x="28400" y="136368"/>
                </a:lnTo>
                <a:lnTo>
                  <a:pt x="13887" y="85708"/>
                </a:lnTo>
                <a:lnTo>
                  <a:pt x="3539" y="29850"/>
                </a:lnTo>
                <a:lnTo>
                  <a:pt x="0" y="0"/>
                </a:lnTo>
                <a:lnTo>
                  <a:pt x="3885960" y="0"/>
                </a:lnTo>
                <a:lnTo>
                  <a:pt x="3885960" y="3082749"/>
                </a:lnTo>
                <a:close/>
              </a:path>
            </a:pathLst>
          </a:custGeom>
          <a:solidFill>
            <a:srgbClr val="FABF45"/>
          </a:solidFill>
        </p:spPr>
        <p:txBody>
          <a:bodyPr wrap="square" lIns="0" tIns="0" rIns="0" bIns="0" rtlCol="0"/>
          <a:lstStyle/>
          <a:p>
            <a:endParaRPr/>
          </a:p>
        </p:txBody>
      </p:sp>
      <p:sp>
        <p:nvSpPr>
          <p:cNvPr id="29" name="bk object 29"/>
          <p:cNvSpPr/>
          <p:nvPr/>
        </p:nvSpPr>
        <p:spPr>
          <a:xfrm>
            <a:off x="7718499" y="1"/>
            <a:ext cx="7167245" cy="1380490"/>
          </a:xfrm>
          <a:custGeom>
            <a:avLst/>
            <a:gdLst/>
            <a:ahLst/>
            <a:cxnLst/>
            <a:rect l="l" t="t" r="r" b="b"/>
            <a:pathLst>
              <a:path w="7167244" h="1380490">
                <a:moveTo>
                  <a:pt x="301996" y="1371156"/>
                </a:moveTo>
                <a:lnTo>
                  <a:pt x="89480" y="968243"/>
                </a:lnTo>
                <a:lnTo>
                  <a:pt x="11185" y="331771"/>
                </a:lnTo>
                <a:lnTo>
                  <a:pt x="0" y="0"/>
                </a:lnTo>
                <a:lnTo>
                  <a:pt x="7158442" y="0"/>
                </a:lnTo>
                <a:lnTo>
                  <a:pt x="7166719" y="216333"/>
                </a:lnTo>
                <a:lnTo>
                  <a:pt x="7150670" y="362818"/>
                </a:lnTo>
                <a:lnTo>
                  <a:pt x="3169732" y="362818"/>
                </a:lnTo>
                <a:lnTo>
                  <a:pt x="3137578" y="363119"/>
                </a:lnTo>
                <a:lnTo>
                  <a:pt x="3073974" y="369031"/>
                </a:lnTo>
                <a:lnTo>
                  <a:pt x="3011793" y="382290"/>
                </a:lnTo>
                <a:lnTo>
                  <a:pt x="2951617" y="403215"/>
                </a:lnTo>
                <a:lnTo>
                  <a:pt x="2894030" y="432123"/>
                </a:lnTo>
                <a:lnTo>
                  <a:pt x="2839614" y="469334"/>
                </a:lnTo>
                <a:lnTo>
                  <a:pt x="2788950" y="515165"/>
                </a:lnTo>
                <a:lnTo>
                  <a:pt x="2742623" y="569936"/>
                </a:lnTo>
                <a:lnTo>
                  <a:pt x="2701214" y="633965"/>
                </a:lnTo>
                <a:lnTo>
                  <a:pt x="2682536" y="669550"/>
                </a:lnTo>
                <a:lnTo>
                  <a:pt x="2665306" y="707570"/>
                </a:lnTo>
                <a:lnTo>
                  <a:pt x="2649596" y="748063"/>
                </a:lnTo>
                <a:lnTo>
                  <a:pt x="2635481" y="791070"/>
                </a:lnTo>
                <a:lnTo>
                  <a:pt x="2623031" y="836630"/>
                </a:lnTo>
                <a:lnTo>
                  <a:pt x="2612322" y="884784"/>
                </a:lnTo>
                <a:lnTo>
                  <a:pt x="2609781" y="899282"/>
                </a:lnTo>
                <a:lnTo>
                  <a:pt x="919693" y="899282"/>
                </a:lnTo>
                <a:lnTo>
                  <a:pt x="872584" y="901784"/>
                </a:lnTo>
                <a:lnTo>
                  <a:pt x="829553" y="910847"/>
                </a:lnTo>
                <a:lnTo>
                  <a:pt x="790931" y="927025"/>
                </a:lnTo>
                <a:lnTo>
                  <a:pt x="757050" y="950875"/>
                </a:lnTo>
                <a:lnTo>
                  <a:pt x="728242" y="982951"/>
                </a:lnTo>
                <a:lnTo>
                  <a:pt x="715844" y="1002248"/>
                </a:lnTo>
                <a:lnTo>
                  <a:pt x="301996" y="1371156"/>
                </a:lnTo>
                <a:close/>
              </a:path>
              <a:path w="7167244" h="1380490">
                <a:moveTo>
                  <a:pt x="4192025" y="1198168"/>
                </a:moveTo>
                <a:lnTo>
                  <a:pt x="4137666" y="1195640"/>
                </a:lnTo>
                <a:lnTo>
                  <a:pt x="4086133" y="1183891"/>
                </a:lnTo>
                <a:lnTo>
                  <a:pt x="4037692" y="1162092"/>
                </a:lnTo>
                <a:lnTo>
                  <a:pt x="3992611" y="1129416"/>
                </a:lnTo>
                <a:lnTo>
                  <a:pt x="3951158" y="1085036"/>
                </a:lnTo>
                <a:lnTo>
                  <a:pt x="3913600" y="1028123"/>
                </a:lnTo>
                <a:lnTo>
                  <a:pt x="3880205" y="957849"/>
                </a:lnTo>
                <a:lnTo>
                  <a:pt x="3865153" y="917443"/>
                </a:lnTo>
                <a:lnTo>
                  <a:pt x="3851242" y="873387"/>
                </a:lnTo>
                <a:lnTo>
                  <a:pt x="3840939" y="841297"/>
                </a:lnTo>
                <a:lnTo>
                  <a:pt x="3815139" y="779203"/>
                </a:lnTo>
                <a:lnTo>
                  <a:pt x="3782897" y="720156"/>
                </a:lnTo>
                <a:lnTo>
                  <a:pt x="3744797" y="664474"/>
                </a:lnTo>
                <a:lnTo>
                  <a:pt x="3701421" y="612476"/>
                </a:lnTo>
                <a:lnTo>
                  <a:pt x="3653351" y="564480"/>
                </a:lnTo>
                <a:lnTo>
                  <a:pt x="3601170" y="520805"/>
                </a:lnTo>
                <a:lnTo>
                  <a:pt x="3545461" y="481769"/>
                </a:lnTo>
                <a:lnTo>
                  <a:pt x="3486806" y="447691"/>
                </a:lnTo>
                <a:lnTo>
                  <a:pt x="3425788" y="418890"/>
                </a:lnTo>
                <a:lnTo>
                  <a:pt x="3362989" y="395683"/>
                </a:lnTo>
                <a:lnTo>
                  <a:pt x="3298991" y="378390"/>
                </a:lnTo>
                <a:lnTo>
                  <a:pt x="3234378" y="367329"/>
                </a:lnTo>
                <a:lnTo>
                  <a:pt x="3169732" y="362818"/>
                </a:lnTo>
                <a:lnTo>
                  <a:pt x="7150670" y="362818"/>
                </a:lnTo>
                <a:lnTo>
                  <a:pt x="7126227" y="585915"/>
                </a:lnTo>
                <a:lnTo>
                  <a:pt x="5486445" y="585915"/>
                </a:lnTo>
                <a:lnTo>
                  <a:pt x="5460157" y="586944"/>
                </a:lnTo>
                <a:lnTo>
                  <a:pt x="5405517" y="595018"/>
                </a:lnTo>
                <a:lnTo>
                  <a:pt x="5348348" y="610426"/>
                </a:lnTo>
                <a:lnTo>
                  <a:pt x="5288918" y="632340"/>
                </a:lnTo>
                <a:lnTo>
                  <a:pt x="5227494" y="659932"/>
                </a:lnTo>
                <a:lnTo>
                  <a:pt x="5164345" y="692374"/>
                </a:lnTo>
                <a:lnTo>
                  <a:pt x="5099737" y="728839"/>
                </a:lnTo>
                <a:lnTo>
                  <a:pt x="5066970" y="748321"/>
                </a:lnTo>
                <a:lnTo>
                  <a:pt x="5033939" y="768498"/>
                </a:lnTo>
                <a:lnTo>
                  <a:pt x="5000677" y="789267"/>
                </a:lnTo>
                <a:lnTo>
                  <a:pt x="4933595" y="832167"/>
                </a:lnTo>
                <a:lnTo>
                  <a:pt x="4801862" y="918083"/>
                </a:lnTo>
                <a:lnTo>
                  <a:pt x="4730292" y="964307"/>
                </a:lnTo>
                <a:lnTo>
                  <a:pt x="4696460" y="985746"/>
                </a:lnTo>
                <a:lnTo>
                  <a:pt x="4662731" y="1006742"/>
                </a:lnTo>
                <a:lnTo>
                  <a:pt x="4629140" y="1027191"/>
                </a:lnTo>
                <a:lnTo>
                  <a:pt x="4595720" y="1046991"/>
                </a:lnTo>
                <a:lnTo>
                  <a:pt x="4562504" y="1066037"/>
                </a:lnTo>
                <a:lnTo>
                  <a:pt x="4496818" y="1101456"/>
                </a:lnTo>
                <a:lnTo>
                  <a:pt x="4432352" y="1132619"/>
                </a:lnTo>
                <a:lnTo>
                  <a:pt x="4369371" y="1158700"/>
                </a:lnTo>
                <a:lnTo>
                  <a:pt x="4308145" y="1178870"/>
                </a:lnTo>
                <a:lnTo>
                  <a:pt x="4248940" y="1192302"/>
                </a:lnTo>
                <a:lnTo>
                  <a:pt x="4220179" y="1196233"/>
                </a:lnTo>
                <a:lnTo>
                  <a:pt x="4192025" y="1198168"/>
                </a:lnTo>
                <a:close/>
              </a:path>
              <a:path w="7167244" h="1380490">
                <a:moveTo>
                  <a:pt x="6399647" y="1088155"/>
                </a:moveTo>
                <a:lnTo>
                  <a:pt x="6337305" y="1060144"/>
                </a:lnTo>
                <a:lnTo>
                  <a:pt x="6287516" y="1027629"/>
                </a:lnTo>
                <a:lnTo>
                  <a:pt x="6247306" y="991457"/>
                </a:lnTo>
                <a:lnTo>
                  <a:pt x="6213705" y="952478"/>
                </a:lnTo>
                <a:lnTo>
                  <a:pt x="6183738" y="911539"/>
                </a:lnTo>
                <a:lnTo>
                  <a:pt x="6154433" y="869488"/>
                </a:lnTo>
                <a:lnTo>
                  <a:pt x="6139100" y="848310"/>
                </a:lnTo>
                <a:lnTo>
                  <a:pt x="6105215" y="806182"/>
                </a:lnTo>
                <a:lnTo>
                  <a:pt x="6064560" y="765063"/>
                </a:lnTo>
                <a:lnTo>
                  <a:pt x="6014163" y="725801"/>
                </a:lnTo>
                <a:lnTo>
                  <a:pt x="5951051" y="689244"/>
                </a:lnTo>
                <a:lnTo>
                  <a:pt x="5913798" y="672245"/>
                </a:lnTo>
                <a:lnTo>
                  <a:pt x="5872251" y="656240"/>
                </a:lnTo>
                <a:lnTo>
                  <a:pt x="5826040" y="641336"/>
                </a:lnTo>
                <a:lnTo>
                  <a:pt x="5774792" y="627638"/>
                </a:lnTo>
                <a:lnTo>
                  <a:pt x="5718135" y="615252"/>
                </a:lnTo>
                <a:lnTo>
                  <a:pt x="5655699" y="604285"/>
                </a:lnTo>
                <a:lnTo>
                  <a:pt x="5587111" y="594843"/>
                </a:lnTo>
                <a:lnTo>
                  <a:pt x="5512000" y="587031"/>
                </a:lnTo>
                <a:lnTo>
                  <a:pt x="5486445" y="585915"/>
                </a:lnTo>
                <a:lnTo>
                  <a:pt x="7126227" y="585915"/>
                </a:lnTo>
                <a:lnTo>
                  <a:pt x="7117281" y="667568"/>
                </a:lnTo>
                <a:lnTo>
                  <a:pt x="6898725" y="1057058"/>
                </a:lnTo>
                <a:lnTo>
                  <a:pt x="6399647" y="1088155"/>
                </a:lnTo>
                <a:close/>
              </a:path>
              <a:path w="7167244" h="1380490">
                <a:moveTo>
                  <a:pt x="2289805" y="1379896"/>
                </a:moveTo>
                <a:lnTo>
                  <a:pt x="2235322" y="1375696"/>
                </a:lnTo>
                <a:lnTo>
                  <a:pt x="2177779" y="1366115"/>
                </a:lnTo>
                <a:lnTo>
                  <a:pt x="2117509" y="1351708"/>
                </a:lnTo>
                <a:lnTo>
                  <a:pt x="2054844" y="1333030"/>
                </a:lnTo>
                <a:lnTo>
                  <a:pt x="1990115" y="1310637"/>
                </a:lnTo>
                <a:lnTo>
                  <a:pt x="1923654" y="1285084"/>
                </a:lnTo>
                <a:lnTo>
                  <a:pt x="1855794" y="1256926"/>
                </a:lnTo>
                <a:lnTo>
                  <a:pt x="1752105" y="1211023"/>
                </a:lnTo>
                <a:lnTo>
                  <a:pt x="1403511" y="1048785"/>
                </a:lnTo>
                <a:lnTo>
                  <a:pt x="1335734" y="1018800"/>
                </a:lnTo>
                <a:lnTo>
                  <a:pt x="1269379" y="990932"/>
                </a:lnTo>
                <a:lnTo>
                  <a:pt x="1204777" y="965736"/>
                </a:lnTo>
                <a:lnTo>
                  <a:pt x="1142261" y="943768"/>
                </a:lnTo>
                <a:lnTo>
                  <a:pt x="1082163" y="925583"/>
                </a:lnTo>
                <a:lnTo>
                  <a:pt x="1024814" y="911737"/>
                </a:lnTo>
                <a:lnTo>
                  <a:pt x="970547" y="902785"/>
                </a:lnTo>
                <a:lnTo>
                  <a:pt x="919693" y="899282"/>
                </a:lnTo>
                <a:lnTo>
                  <a:pt x="2609781" y="899282"/>
                </a:lnTo>
                <a:lnTo>
                  <a:pt x="2603424" y="935570"/>
                </a:lnTo>
                <a:lnTo>
                  <a:pt x="2596411" y="989029"/>
                </a:lnTo>
                <a:lnTo>
                  <a:pt x="2591356" y="1045201"/>
                </a:lnTo>
                <a:lnTo>
                  <a:pt x="2587721" y="1083882"/>
                </a:lnTo>
                <a:lnTo>
                  <a:pt x="2575707" y="1153110"/>
                </a:lnTo>
                <a:lnTo>
                  <a:pt x="2557648" y="1211957"/>
                </a:lnTo>
                <a:lnTo>
                  <a:pt x="2533873" y="1260980"/>
                </a:lnTo>
                <a:lnTo>
                  <a:pt x="2504716" y="1300733"/>
                </a:lnTo>
                <a:lnTo>
                  <a:pt x="2470508" y="1331772"/>
                </a:lnTo>
                <a:lnTo>
                  <a:pt x="2431581" y="1354652"/>
                </a:lnTo>
                <a:lnTo>
                  <a:pt x="2388267" y="1369930"/>
                </a:lnTo>
                <a:lnTo>
                  <a:pt x="2340898" y="1378159"/>
                </a:lnTo>
                <a:lnTo>
                  <a:pt x="2315796" y="1379804"/>
                </a:lnTo>
                <a:lnTo>
                  <a:pt x="2289805" y="1379896"/>
                </a:lnTo>
                <a:close/>
              </a:path>
            </a:pathLst>
          </a:custGeom>
          <a:solidFill>
            <a:srgbClr val="FABF45"/>
          </a:solidFill>
        </p:spPr>
        <p:txBody>
          <a:bodyPr wrap="square" lIns="0" tIns="0" rIns="0" bIns="0" rtlCol="0"/>
          <a:lstStyle/>
          <a:p>
            <a:endParaRPr/>
          </a:p>
        </p:txBody>
      </p:sp>
      <p:sp>
        <p:nvSpPr>
          <p:cNvPr id="30" name="bk object 30"/>
          <p:cNvSpPr/>
          <p:nvPr/>
        </p:nvSpPr>
        <p:spPr>
          <a:xfrm>
            <a:off x="0" y="1"/>
            <a:ext cx="3829685" cy="3235960"/>
          </a:xfrm>
          <a:custGeom>
            <a:avLst/>
            <a:gdLst/>
            <a:ahLst/>
            <a:cxnLst/>
            <a:rect l="l" t="t" r="r" b="b"/>
            <a:pathLst>
              <a:path w="3829685" h="3235960">
                <a:moveTo>
                  <a:pt x="1453900" y="2854363"/>
                </a:moveTo>
                <a:lnTo>
                  <a:pt x="1451027" y="2897442"/>
                </a:lnTo>
                <a:lnTo>
                  <a:pt x="1444641" y="2938699"/>
                </a:lnTo>
                <a:lnTo>
                  <a:pt x="1434529" y="2977915"/>
                </a:lnTo>
                <a:lnTo>
                  <a:pt x="1420479" y="3014872"/>
                </a:lnTo>
                <a:lnTo>
                  <a:pt x="1402276" y="3049351"/>
                </a:lnTo>
                <a:lnTo>
                  <a:pt x="1379709" y="3081135"/>
                </a:lnTo>
                <a:lnTo>
                  <a:pt x="1352841" y="3110696"/>
                </a:lnTo>
                <a:lnTo>
                  <a:pt x="1323190" y="3137111"/>
                </a:lnTo>
                <a:lnTo>
                  <a:pt x="1290989" y="3160387"/>
                </a:lnTo>
                <a:lnTo>
                  <a:pt x="1256468" y="3180529"/>
                </a:lnTo>
                <a:lnTo>
                  <a:pt x="1219859" y="3197542"/>
                </a:lnTo>
                <a:lnTo>
                  <a:pt x="1181391" y="3211432"/>
                </a:lnTo>
                <a:lnTo>
                  <a:pt x="1141298" y="3222206"/>
                </a:lnTo>
                <a:lnTo>
                  <a:pt x="1099809" y="3229867"/>
                </a:lnTo>
                <a:lnTo>
                  <a:pt x="1057155" y="3234423"/>
                </a:lnTo>
                <a:lnTo>
                  <a:pt x="1013568" y="3235878"/>
                </a:lnTo>
                <a:lnTo>
                  <a:pt x="969278" y="3234239"/>
                </a:lnTo>
                <a:lnTo>
                  <a:pt x="924518" y="3229510"/>
                </a:lnTo>
                <a:lnTo>
                  <a:pt x="879517" y="3221698"/>
                </a:lnTo>
                <a:lnTo>
                  <a:pt x="834506" y="3210808"/>
                </a:lnTo>
                <a:lnTo>
                  <a:pt x="789718" y="3196846"/>
                </a:lnTo>
                <a:lnTo>
                  <a:pt x="745382" y="3179818"/>
                </a:lnTo>
                <a:lnTo>
                  <a:pt x="701731" y="3159728"/>
                </a:lnTo>
                <a:lnTo>
                  <a:pt x="658994" y="3136583"/>
                </a:lnTo>
                <a:lnTo>
                  <a:pt x="617403" y="3110388"/>
                </a:lnTo>
                <a:lnTo>
                  <a:pt x="577189" y="3081149"/>
                </a:lnTo>
                <a:lnTo>
                  <a:pt x="538583" y="3048872"/>
                </a:lnTo>
                <a:lnTo>
                  <a:pt x="501817" y="3013562"/>
                </a:lnTo>
                <a:lnTo>
                  <a:pt x="467120" y="2975225"/>
                </a:lnTo>
                <a:lnTo>
                  <a:pt x="170732" y="2892737"/>
                </a:lnTo>
                <a:lnTo>
                  <a:pt x="0" y="3142953"/>
                </a:lnTo>
                <a:lnTo>
                  <a:pt x="0" y="0"/>
                </a:lnTo>
                <a:lnTo>
                  <a:pt x="783776" y="0"/>
                </a:lnTo>
                <a:lnTo>
                  <a:pt x="783776" y="991957"/>
                </a:lnTo>
                <a:lnTo>
                  <a:pt x="784747" y="1032154"/>
                </a:lnTo>
                <a:lnTo>
                  <a:pt x="787143" y="1072926"/>
                </a:lnTo>
                <a:lnTo>
                  <a:pt x="790915" y="1114190"/>
                </a:lnTo>
                <a:lnTo>
                  <a:pt x="796014" y="1155862"/>
                </a:lnTo>
                <a:lnTo>
                  <a:pt x="802393" y="1197859"/>
                </a:lnTo>
                <a:lnTo>
                  <a:pt x="810002" y="1240096"/>
                </a:lnTo>
                <a:lnTo>
                  <a:pt x="818792" y="1282491"/>
                </a:lnTo>
                <a:lnTo>
                  <a:pt x="828716" y="1324959"/>
                </a:lnTo>
                <a:lnTo>
                  <a:pt x="839723" y="1367417"/>
                </a:lnTo>
                <a:lnTo>
                  <a:pt x="851767" y="1409782"/>
                </a:lnTo>
                <a:lnTo>
                  <a:pt x="864797" y="1451970"/>
                </a:lnTo>
                <a:lnTo>
                  <a:pt x="878766" y="1493897"/>
                </a:lnTo>
                <a:lnTo>
                  <a:pt x="893624" y="1535480"/>
                </a:lnTo>
                <a:lnTo>
                  <a:pt x="909323" y="1576635"/>
                </a:lnTo>
                <a:lnTo>
                  <a:pt x="925814" y="1617278"/>
                </a:lnTo>
                <a:lnTo>
                  <a:pt x="943049" y="1657327"/>
                </a:lnTo>
                <a:lnTo>
                  <a:pt x="960979" y="1696697"/>
                </a:lnTo>
                <a:lnTo>
                  <a:pt x="979556" y="1735305"/>
                </a:lnTo>
                <a:lnTo>
                  <a:pt x="998729" y="1773067"/>
                </a:lnTo>
                <a:lnTo>
                  <a:pt x="1018452" y="1809900"/>
                </a:lnTo>
                <a:lnTo>
                  <a:pt x="1038675" y="1845720"/>
                </a:lnTo>
                <a:lnTo>
                  <a:pt x="1059350" y="1880444"/>
                </a:lnTo>
                <a:lnTo>
                  <a:pt x="1080427" y="1913988"/>
                </a:lnTo>
                <a:lnTo>
                  <a:pt x="1124492" y="1979949"/>
                </a:lnTo>
                <a:lnTo>
                  <a:pt x="1147874" y="2016175"/>
                </a:lnTo>
                <a:lnTo>
                  <a:pt x="1171792" y="2054726"/>
                </a:lnTo>
                <a:lnTo>
                  <a:pt x="1196033" y="2095385"/>
                </a:lnTo>
                <a:lnTo>
                  <a:pt x="1220383" y="2137933"/>
                </a:lnTo>
                <a:lnTo>
                  <a:pt x="1244629" y="2182151"/>
                </a:lnTo>
                <a:lnTo>
                  <a:pt x="1268560" y="2227821"/>
                </a:lnTo>
                <a:lnTo>
                  <a:pt x="1291960" y="2274726"/>
                </a:lnTo>
                <a:lnTo>
                  <a:pt x="1314618" y="2322646"/>
                </a:lnTo>
                <a:lnTo>
                  <a:pt x="1336320" y="2371363"/>
                </a:lnTo>
                <a:lnTo>
                  <a:pt x="1356853" y="2420660"/>
                </a:lnTo>
                <a:lnTo>
                  <a:pt x="1376005" y="2470317"/>
                </a:lnTo>
                <a:lnTo>
                  <a:pt x="1393561" y="2520117"/>
                </a:lnTo>
                <a:lnTo>
                  <a:pt x="1409310" y="2569841"/>
                </a:lnTo>
                <a:lnTo>
                  <a:pt x="1423037" y="2619270"/>
                </a:lnTo>
                <a:lnTo>
                  <a:pt x="1434530" y="2668187"/>
                </a:lnTo>
                <a:lnTo>
                  <a:pt x="1443576" y="2716373"/>
                </a:lnTo>
                <a:lnTo>
                  <a:pt x="1449962" y="2763610"/>
                </a:lnTo>
                <a:lnTo>
                  <a:pt x="1453474" y="2809679"/>
                </a:lnTo>
                <a:lnTo>
                  <a:pt x="1453900" y="2854363"/>
                </a:lnTo>
                <a:close/>
              </a:path>
              <a:path w="3829685" h="3235960">
                <a:moveTo>
                  <a:pt x="3829596" y="0"/>
                </a:moveTo>
                <a:lnTo>
                  <a:pt x="3827328" y="183629"/>
                </a:lnTo>
                <a:lnTo>
                  <a:pt x="3762016" y="1048476"/>
                </a:lnTo>
                <a:lnTo>
                  <a:pt x="3560732" y="1864442"/>
                </a:lnTo>
                <a:lnTo>
                  <a:pt x="3147851" y="2119797"/>
                </a:lnTo>
                <a:lnTo>
                  <a:pt x="3118953" y="2108746"/>
                </a:lnTo>
                <a:lnTo>
                  <a:pt x="3065142" y="2084222"/>
                </a:lnTo>
                <a:lnTo>
                  <a:pt x="3016377" y="2056617"/>
                </a:lnTo>
                <a:lnTo>
                  <a:pt x="2972335" y="2026103"/>
                </a:lnTo>
                <a:lnTo>
                  <a:pt x="2932693" y="1992856"/>
                </a:lnTo>
                <a:lnTo>
                  <a:pt x="2897130" y="1957048"/>
                </a:lnTo>
                <a:lnTo>
                  <a:pt x="2865320" y="1918854"/>
                </a:lnTo>
                <a:lnTo>
                  <a:pt x="2836943" y="1878447"/>
                </a:lnTo>
                <a:lnTo>
                  <a:pt x="2811675" y="1836002"/>
                </a:lnTo>
                <a:lnTo>
                  <a:pt x="2789193" y="1791692"/>
                </a:lnTo>
                <a:lnTo>
                  <a:pt x="2769175" y="1745692"/>
                </a:lnTo>
                <a:lnTo>
                  <a:pt x="2751297" y="1698175"/>
                </a:lnTo>
                <a:lnTo>
                  <a:pt x="2735236" y="1649316"/>
                </a:lnTo>
                <a:lnTo>
                  <a:pt x="2720671" y="1599287"/>
                </a:lnTo>
                <a:lnTo>
                  <a:pt x="2707278" y="1548264"/>
                </a:lnTo>
                <a:lnTo>
                  <a:pt x="2694734" y="1496420"/>
                </a:lnTo>
                <a:lnTo>
                  <a:pt x="2646594" y="1284311"/>
                </a:lnTo>
                <a:lnTo>
                  <a:pt x="2633454" y="1230971"/>
                </a:lnTo>
                <a:lnTo>
                  <a:pt x="2619226" y="1177854"/>
                </a:lnTo>
                <a:lnTo>
                  <a:pt x="2603588" y="1125133"/>
                </a:lnTo>
                <a:lnTo>
                  <a:pt x="2586216" y="1072982"/>
                </a:lnTo>
                <a:lnTo>
                  <a:pt x="2566788" y="1021576"/>
                </a:lnTo>
                <a:lnTo>
                  <a:pt x="2544981" y="971088"/>
                </a:lnTo>
                <a:lnTo>
                  <a:pt x="2520472" y="921693"/>
                </a:lnTo>
                <a:lnTo>
                  <a:pt x="2492938" y="873564"/>
                </a:lnTo>
                <a:lnTo>
                  <a:pt x="2462057" y="826875"/>
                </a:lnTo>
                <a:lnTo>
                  <a:pt x="2427506" y="781799"/>
                </a:lnTo>
                <a:lnTo>
                  <a:pt x="2388961" y="738512"/>
                </a:lnTo>
                <a:lnTo>
                  <a:pt x="2346100" y="697187"/>
                </a:lnTo>
                <a:lnTo>
                  <a:pt x="2298601" y="657998"/>
                </a:lnTo>
                <a:lnTo>
                  <a:pt x="2246140" y="621118"/>
                </a:lnTo>
                <a:lnTo>
                  <a:pt x="2188394" y="586722"/>
                </a:lnTo>
                <a:lnTo>
                  <a:pt x="2125041" y="554984"/>
                </a:lnTo>
                <a:lnTo>
                  <a:pt x="2055758" y="526077"/>
                </a:lnTo>
                <a:lnTo>
                  <a:pt x="2018792" y="512740"/>
                </a:lnTo>
                <a:lnTo>
                  <a:pt x="1980222" y="500176"/>
                </a:lnTo>
                <a:lnTo>
                  <a:pt x="1940008" y="488407"/>
                </a:lnTo>
                <a:lnTo>
                  <a:pt x="1898110" y="477454"/>
                </a:lnTo>
                <a:lnTo>
                  <a:pt x="1854487" y="467340"/>
                </a:lnTo>
                <a:lnTo>
                  <a:pt x="1809099" y="458086"/>
                </a:lnTo>
                <a:lnTo>
                  <a:pt x="1761906" y="449714"/>
                </a:lnTo>
                <a:lnTo>
                  <a:pt x="1712867" y="442245"/>
                </a:lnTo>
                <a:lnTo>
                  <a:pt x="1661942" y="435701"/>
                </a:lnTo>
                <a:lnTo>
                  <a:pt x="1609091" y="430105"/>
                </a:lnTo>
                <a:lnTo>
                  <a:pt x="1554272" y="425477"/>
                </a:lnTo>
                <a:lnTo>
                  <a:pt x="1497447" y="421840"/>
                </a:lnTo>
                <a:lnTo>
                  <a:pt x="1438574" y="419215"/>
                </a:lnTo>
                <a:lnTo>
                  <a:pt x="1379709" y="417679"/>
                </a:lnTo>
                <a:lnTo>
                  <a:pt x="1314525" y="417089"/>
                </a:lnTo>
                <a:lnTo>
                  <a:pt x="1266694" y="418408"/>
                </a:lnTo>
                <a:lnTo>
                  <a:pt x="1221456" y="422307"/>
                </a:lnTo>
                <a:lnTo>
                  <a:pt x="1178763" y="428704"/>
                </a:lnTo>
                <a:lnTo>
                  <a:pt x="1138566" y="437515"/>
                </a:lnTo>
                <a:lnTo>
                  <a:pt x="1100816" y="448657"/>
                </a:lnTo>
                <a:lnTo>
                  <a:pt x="1032462" y="477597"/>
                </a:lnTo>
                <a:lnTo>
                  <a:pt x="973313" y="514855"/>
                </a:lnTo>
                <a:lnTo>
                  <a:pt x="922978" y="559764"/>
                </a:lnTo>
                <a:lnTo>
                  <a:pt x="881069" y="611653"/>
                </a:lnTo>
                <a:lnTo>
                  <a:pt x="847196" y="669856"/>
                </a:lnTo>
                <a:lnTo>
                  <a:pt x="820970" y="733702"/>
                </a:lnTo>
                <a:lnTo>
                  <a:pt x="802002" y="802524"/>
                </a:lnTo>
                <a:lnTo>
                  <a:pt x="789901" y="875652"/>
                </a:lnTo>
                <a:lnTo>
                  <a:pt x="786305" y="913622"/>
                </a:lnTo>
                <a:lnTo>
                  <a:pt x="784279" y="952418"/>
                </a:lnTo>
                <a:lnTo>
                  <a:pt x="783776" y="991957"/>
                </a:lnTo>
                <a:lnTo>
                  <a:pt x="783776" y="0"/>
                </a:lnTo>
                <a:lnTo>
                  <a:pt x="3829596" y="0"/>
                </a:lnTo>
                <a:close/>
              </a:path>
            </a:pathLst>
          </a:custGeom>
          <a:solidFill>
            <a:srgbClr val="FABF45"/>
          </a:solidFill>
        </p:spPr>
        <p:txBody>
          <a:bodyPr wrap="square" lIns="0" tIns="0" rIns="0" bIns="0" rtlCol="0"/>
          <a:lstStyle/>
          <a:p>
            <a:endParaRPr/>
          </a:p>
        </p:txBody>
      </p:sp>
      <p:sp>
        <p:nvSpPr>
          <p:cNvPr id="31" name="bk object 31"/>
          <p:cNvSpPr/>
          <p:nvPr/>
        </p:nvSpPr>
        <p:spPr>
          <a:xfrm>
            <a:off x="6936714" y="1"/>
            <a:ext cx="6793865" cy="351790"/>
          </a:xfrm>
          <a:custGeom>
            <a:avLst/>
            <a:gdLst/>
            <a:ahLst/>
            <a:cxnLst/>
            <a:rect l="l" t="t" r="r" b="b"/>
            <a:pathLst>
              <a:path w="6793865" h="351790">
                <a:moveTo>
                  <a:pt x="6278279" y="59455"/>
                </a:moveTo>
                <a:lnTo>
                  <a:pt x="6245353" y="46065"/>
                </a:lnTo>
                <a:lnTo>
                  <a:pt x="6215937" y="31444"/>
                </a:lnTo>
                <a:lnTo>
                  <a:pt x="6189659" y="15696"/>
                </a:lnTo>
                <a:lnTo>
                  <a:pt x="6167649" y="0"/>
                </a:lnTo>
                <a:lnTo>
                  <a:pt x="6793270" y="0"/>
                </a:lnTo>
                <a:lnTo>
                  <a:pt x="6777357" y="28358"/>
                </a:lnTo>
                <a:lnTo>
                  <a:pt x="6278279" y="59455"/>
                </a:lnTo>
                <a:close/>
              </a:path>
              <a:path w="6793865" h="351790">
                <a:moveTo>
                  <a:pt x="4070656" y="169468"/>
                </a:moveTo>
                <a:lnTo>
                  <a:pt x="4016298" y="166940"/>
                </a:lnTo>
                <a:lnTo>
                  <a:pt x="3964764" y="155191"/>
                </a:lnTo>
                <a:lnTo>
                  <a:pt x="3916323" y="133392"/>
                </a:lnTo>
                <a:lnTo>
                  <a:pt x="3871242" y="100716"/>
                </a:lnTo>
                <a:lnTo>
                  <a:pt x="3829789" y="56336"/>
                </a:lnTo>
                <a:lnTo>
                  <a:pt x="3792582" y="0"/>
                </a:lnTo>
                <a:lnTo>
                  <a:pt x="4505226" y="0"/>
                </a:lnTo>
                <a:lnTo>
                  <a:pt x="4441135" y="37337"/>
                </a:lnTo>
                <a:lnTo>
                  <a:pt x="4375450" y="72756"/>
                </a:lnTo>
                <a:lnTo>
                  <a:pt x="4310983" y="103919"/>
                </a:lnTo>
                <a:lnTo>
                  <a:pt x="4248003" y="130000"/>
                </a:lnTo>
                <a:lnTo>
                  <a:pt x="4186776" y="150170"/>
                </a:lnTo>
                <a:lnTo>
                  <a:pt x="4127572" y="163602"/>
                </a:lnTo>
                <a:lnTo>
                  <a:pt x="4070656" y="169468"/>
                </a:lnTo>
                <a:close/>
              </a:path>
              <a:path w="6793865" h="351790">
                <a:moveTo>
                  <a:pt x="2168437" y="351196"/>
                </a:moveTo>
                <a:lnTo>
                  <a:pt x="2113954" y="346996"/>
                </a:lnTo>
                <a:lnTo>
                  <a:pt x="2056411" y="337415"/>
                </a:lnTo>
                <a:lnTo>
                  <a:pt x="1996141" y="323007"/>
                </a:lnTo>
                <a:lnTo>
                  <a:pt x="1933475" y="304330"/>
                </a:lnTo>
                <a:lnTo>
                  <a:pt x="1868746" y="281936"/>
                </a:lnTo>
                <a:lnTo>
                  <a:pt x="1802286" y="256384"/>
                </a:lnTo>
                <a:lnTo>
                  <a:pt x="1734426" y="228226"/>
                </a:lnTo>
                <a:lnTo>
                  <a:pt x="1630737" y="182323"/>
                </a:lnTo>
                <a:lnTo>
                  <a:pt x="1282143" y="20085"/>
                </a:lnTo>
                <a:lnTo>
                  <a:pt x="1236986" y="0"/>
                </a:lnTo>
                <a:lnTo>
                  <a:pt x="2471472" y="0"/>
                </a:lnTo>
                <a:lnTo>
                  <a:pt x="2469987" y="16501"/>
                </a:lnTo>
                <a:lnTo>
                  <a:pt x="2466352" y="55181"/>
                </a:lnTo>
                <a:lnTo>
                  <a:pt x="2454339" y="124409"/>
                </a:lnTo>
                <a:lnTo>
                  <a:pt x="2436279" y="183257"/>
                </a:lnTo>
                <a:lnTo>
                  <a:pt x="2412505" y="232280"/>
                </a:lnTo>
                <a:lnTo>
                  <a:pt x="2383348" y="272033"/>
                </a:lnTo>
                <a:lnTo>
                  <a:pt x="2349140" y="303072"/>
                </a:lnTo>
                <a:lnTo>
                  <a:pt x="2310212" y="325952"/>
                </a:lnTo>
                <a:lnTo>
                  <a:pt x="2266898" y="341229"/>
                </a:lnTo>
                <a:lnTo>
                  <a:pt x="2219529" y="349459"/>
                </a:lnTo>
                <a:lnTo>
                  <a:pt x="2194428" y="351104"/>
                </a:lnTo>
                <a:lnTo>
                  <a:pt x="2168437" y="351196"/>
                </a:lnTo>
                <a:close/>
              </a:path>
              <a:path w="6793865" h="351790">
                <a:moveTo>
                  <a:pt x="180628" y="342456"/>
                </a:moveTo>
                <a:lnTo>
                  <a:pt x="0" y="0"/>
                </a:lnTo>
                <a:lnTo>
                  <a:pt x="564801" y="0"/>
                </a:lnTo>
                <a:lnTo>
                  <a:pt x="180628" y="342456"/>
                </a:lnTo>
                <a:close/>
              </a:path>
            </a:pathLst>
          </a:custGeom>
          <a:solidFill>
            <a:srgbClr val="FABF45"/>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83059" y="198993"/>
            <a:ext cx="13667740" cy="939800"/>
          </a:xfrm>
          <a:prstGeom prst="rect">
            <a:avLst/>
          </a:prstGeom>
        </p:spPr>
        <p:txBody>
          <a:bodyPr wrap="square" lIns="0" tIns="0" rIns="0" bIns="0">
            <a:spAutoFit/>
          </a:bodyPr>
          <a:lstStyle>
            <a:lvl1pPr>
              <a:defRPr sz="6000" b="1" i="0">
                <a:solidFill>
                  <a:srgbClr val="003D6B"/>
                </a:solidFill>
                <a:latin typeface="Calibri"/>
                <a:cs typeface="Calibri"/>
              </a:defRPr>
            </a:lvl1pPr>
          </a:lstStyle>
          <a:p>
            <a:endParaRPr/>
          </a:p>
        </p:txBody>
      </p:sp>
      <p:sp>
        <p:nvSpPr>
          <p:cNvPr id="3" name="Holder 3"/>
          <p:cNvSpPr>
            <a:spLocks noGrp="1"/>
          </p:cNvSpPr>
          <p:nvPr>
            <p:ph type="body" idx="1"/>
          </p:nvPr>
        </p:nvSpPr>
        <p:spPr>
          <a:xfrm>
            <a:off x="1563382" y="2034539"/>
            <a:ext cx="15761969" cy="4892675"/>
          </a:xfrm>
          <a:prstGeom prst="rect">
            <a:avLst/>
          </a:prstGeom>
        </p:spPr>
        <p:txBody>
          <a:bodyPr wrap="square" lIns="0" tIns="0" rIns="0" bIns="0">
            <a:spAutoFit/>
          </a:bodyPr>
          <a:lstStyle>
            <a:lvl1pPr>
              <a:defRPr sz="42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8/20/2023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hyperlink" Target="https://fairfaxco.ballottrax.net/vot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2.jpg"/><Relationship Id="rId4" Type="http://schemas.openxmlformats.org/officeDocument/2006/relationships/hyperlink" Target="https://www.fairfaxva.gov/government/voter-registration-elections/absentee-voting/track-your-ballo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fairfaxcounty.gov/elections/faq" TargetMode="External"/><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hyperlink" Target="https://www.fairfaxva.gov/government/voter-registration-elections/absentee-vot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vote.elections.virginia.gov/VoterInformatio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s://vote.elections.virginia.gov/VoterInform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hyperlink" Target="https://www.elections.virginia.gov/media/formswarehouse/absentee-voting/applications/REVISED-SBE-701-703rev7.022..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absenteeballot@fairfaxcouty.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2.jp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9.jpg"/><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9065" y="2198261"/>
            <a:ext cx="15009494" cy="1346835"/>
          </a:xfrm>
          <a:prstGeom prst="rect">
            <a:avLst/>
          </a:prstGeom>
        </p:spPr>
        <p:txBody>
          <a:bodyPr vert="horz" wrap="square" lIns="0" tIns="14604" rIns="0" bIns="0" rtlCol="0">
            <a:spAutoFit/>
          </a:bodyPr>
          <a:lstStyle/>
          <a:p>
            <a:pPr marL="12700">
              <a:lnSpc>
                <a:spcPct val="100000"/>
              </a:lnSpc>
              <a:spcBef>
                <a:spcPts val="114"/>
              </a:spcBef>
            </a:pPr>
            <a:r>
              <a:rPr sz="8650" spc="1750" dirty="0">
                <a:solidFill>
                  <a:srgbClr val="214774"/>
                </a:solidFill>
              </a:rPr>
              <a:t>HOW</a:t>
            </a:r>
            <a:r>
              <a:rPr sz="8650" spc="-1210" dirty="0">
                <a:solidFill>
                  <a:srgbClr val="214774"/>
                </a:solidFill>
              </a:rPr>
              <a:t> </a:t>
            </a:r>
            <a:r>
              <a:rPr sz="8650" spc="1265" dirty="0">
                <a:solidFill>
                  <a:srgbClr val="214774"/>
                </a:solidFill>
              </a:rPr>
              <a:t>TO </a:t>
            </a:r>
            <a:r>
              <a:rPr sz="8650" spc="1370" dirty="0">
                <a:solidFill>
                  <a:srgbClr val="214774"/>
                </a:solidFill>
              </a:rPr>
              <a:t>VOTE </a:t>
            </a:r>
            <a:r>
              <a:rPr sz="8650" spc="1470" dirty="0">
                <a:solidFill>
                  <a:srgbClr val="214774"/>
                </a:solidFill>
              </a:rPr>
              <a:t>ABSENTEE</a:t>
            </a:r>
            <a:endParaRPr sz="8650"/>
          </a:p>
        </p:txBody>
      </p:sp>
      <p:sp>
        <p:nvSpPr>
          <p:cNvPr id="3" name="object 3"/>
          <p:cNvSpPr txBox="1"/>
          <p:nvPr/>
        </p:nvSpPr>
        <p:spPr>
          <a:xfrm>
            <a:off x="14206219" y="9310697"/>
            <a:ext cx="2605405" cy="345440"/>
          </a:xfrm>
          <a:prstGeom prst="rect">
            <a:avLst/>
          </a:prstGeom>
        </p:spPr>
        <p:txBody>
          <a:bodyPr vert="horz" wrap="square" lIns="0" tIns="12700" rIns="0" bIns="0" rtlCol="0">
            <a:spAutoFit/>
          </a:bodyPr>
          <a:lstStyle/>
          <a:p>
            <a:pPr marL="12700">
              <a:lnSpc>
                <a:spcPct val="100000"/>
              </a:lnSpc>
              <a:spcBef>
                <a:spcPts val="100"/>
              </a:spcBef>
            </a:pPr>
            <a:r>
              <a:rPr sz="2100" spc="-5" dirty="0">
                <a:latin typeface="Arial"/>
                <a:cs typeface="Arial"/>
              </a:rPr>
              <a:t>Updated </a:t>
            </a:r>
            <a:r>
              <a:rPr sz="2100" dirty="0">
                <a:latin typeface="Arial"/>
                <a:cs typeface="Arial"/>
              </a:rPr>
              <a:t>August</a:t>
            </a:r>
            <a:r>
              <a:rPr sz="2100" spc="-40" dirty="0">
                <a:latin typeface="Arial"/>
                <a:cs typeface="Arial"/>
              </a:rPr>
              <a:t> </a:t>
            </a:r>
            <a:r>
              <a:rPr sz="2100" spc="-5" dirty="0">
                <a:latin typeface="Arial"/>
                <a:cs typeface="Arial"/>
              </a:rPr>
              <a:t>2023</a:t>
            </a:r>
            <a:endParaRPr sz="2100">
              <a:latin typeface="Arial"/>
              <a:cs typeface="Arial"/>
            </a:endParaRPr>
          </a:p>
        </p:txBody>
      </p:sp>
      <p:pic>
        <p:nvPicPr>
          <p:cNvPr id="4" name="Picture 3">
            <a:extLst>
              <a:ext uri="{FF2B5EF4-FFF2-40B4-BE49-F238E27FC236}">
                <a16:creationId xmlns:a16="http://schemas.microsoft.com/office/drawing/2014/main" id="{1A3D2912-F719-17A3-E0DB-6337F63BEE41}"/>
              </a:ext>
            </a:extLst>
          </p:cNvPr>
          <p:cNvPicPr>
            <a:picLocks noChangeAspect="1"/>
          </p:cNvPicPr>
          <p:nvPr/>
        </p:nvPicPr>
        <p:blipFill>
          <a:blip r:embed="rId3"/>
          <a:stretch>
            <a:fillRect/>
          </a:stretch>
        </p:blipFill>
        <p:spPr>
          <a:xfrm>
            <a:off x="533400" y="8801100"/>
            <a:ext cx="5761219" cy="12193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591022" y="7319357"/>
            <a:ext cx="5697220" cy="2961005"/>
          </a:xfrm>
          <a:custGeom>
            <a:avLst/>
            <a:gdLst/>
            <a:ahLst/>
            <a:cxnLst/>
            <a:rect l="l" t="t" r="r" b="b"/>
            <a:pathLst>
              <a:path w="5697219" h="2961004">
                <a:moveTo>
                  <a:pt x="5696975" y="1550982"/>
                </a:moveTo>
                <a:lnTo>
                  <a:pt x="3850106" y="1550982"/>
                </a:lnTo>
                <a:lnTo>
                  <a:pt x="3898227" y="1550424"/>
                </a:lnTo>
                <a:lnTo>
                  <a:pt x="3909334" y="1550013"/>
                </a:lnTo>
                <a:lnTo>
                  <a:pt x="3965527" y="1545600"/>
                </a:lnTo>
                <a:lnTo>
                  <a:pt x="4016294" y="1538803"/>
                </a:lnTo>
                <a:lnTo>
                  <a:pt x="4092958" y="1522870"/>
                </a:lnTo>
                <a:lnTo>
                  <a:pt x="4140667" y="1509425"/>
                </a:lnTo>
                <a:lnTo>
                  <a:pt x="4187504" y="1493549"/>
                </a:lnTo>
                <a:lnTo>
                  <a:pt x="4233461" y="1475365"/>
                </a:lnTo>
                <a:lnTo>
                  <a:pt x="4278530" y="1454999"/>
                </a:lnTo>
                <a:lnTo>
                  <a:pt x="4322703" y="1432574"/>
                </a:lnTo>
                <a:lnTo>
                  <a:pt x="4365972" y="1408215"/>
                </a:lnTo>
                <a:lnTo>
                  <a:pt x="4408330" y="1382046"/>
                </a:lnTo>
                <a:lnTo>
                  <a:pt x="4449768" y="1354192"/>
                </a:lnTo>
                <a:lnTo>
                  <a:pt x="4490279" y="1324775"/>
                </a:lnTo>
                <a:lnTo>
                  <a:pt x="4529854" y="1293922"/>
                </a:lnTo>
                <a:lnTo>
                  <a:pt x="4568487" y="1261755"/>
                </a:lnTo>
                <a:lnTo>
                  <a:pt x="4606168" y="1228400"/>
                </a:lnTo>
                <a:lnTo>
                  <a:pt x="4642891" y="1193980"/>
                </a:lnTo>
                <a:lnTo>
                  <a:pt x="4678648" y="1158620"/>
                </a:lnTo>
                <a:lnTo>
                  <a:pt x="4713430" y="1122444"/>
                </a:lnTo>
                <a:lnTo>
                  <a:pt x="4747229" y="1085576"/>
                </a:lnTo>
                <a:lnTo>
                  <a:pt x="4780132" y="1048096"/>
                </a:lnTo>
                <a:lnTo>
                  <a:pt x="4812336" y="1010045"/>
                </a:lnTo>
                <a:lnTo>
                  <a:pt x="4843922" y="971488"/>
                </a:lnTo>
                <a:lnTo>
                  <a:pt x="4874973" y="932491"/>
                </a:lnTo>
                <a:lnTo>
                  <a:pt x="4905568" y="893120"/>
                </a:lnTo>
                <a:lnTo>
                  <a:pt x="4935790" y="853442"/>
                </a:lnTo>
                <a:lnTo>
                  <a:pt x="4965720" y="813521"/>
                </a:lnTo>
                <a:lnTo>
                  <a:pt x="5113847" y="612593"/>
                </a:lnTo>
                <a:lnTo>
                  <a:pt x="5143738" y="572603"/>
                </a:lnTo>
                <a:lnTo>
                  <a:pt x="5173907" y="532832"/>
                </a:lnTo>
                <a:lnTo>
                  <a:pt x="5204436" y="493347"/>
                </a:lnTo>
                <a:lnTo>
                  <a:pt x="5235407" y="454212"/>
                </a:lnTo>
                <a:lnTo>
                  <a:pt x="5266901" y="415493"/>
                </a:lnTo>
                <a:lnTo>
                  <a:pt x="5298165" y="378221"/>
                </a:lnTo>
                <a:lnTo>
                  <a:pt x="5330071" y="341422"/>
                </a:lnTo>
                <a:lnTo>
                  <a:pt x="5362622" y="305140"/>
                </a:lnTo>
                <a:lnTo>
                  <a:pt x="5395819" y="269420"/>
                </a:lnTo>
                <a:lnTo>
                  <a:pt x="5429664" y="234305"/>
                </a:lnTo>
                <a:lnTo>
                  <a:pt x="5464158" y="199839"/>
                </a:lnTo>
                <a:lnTo>
                  <a:pt x="5499304" y="166066"/>
                </a:lnTo>
                <a:lnTo>
                  <a:pt x="5535103" y="133030"/>
                </a:lnTo>
                <a:lnTo>
                  <a:pt x="5571557" y="100774"/>
                </a:lnTo>
                <a:lnTo>
                  <a:pt x="5608667" y="69343"/>
                </a:lnTo>
                <a:lnTo>
                  <a:pt x="5645844" y="39186"/>
                </a:lnTo>
                <a:lnTo>
                  <a:pt x="5682953" y="10487"/>
                </a:lnTo>
                <a:lnTo>
                  <a:pt x="5696975" y="0"/>
                </a:lnTo>
                <a:lnTo>
                  <a:pt x="5696975" y="1550982"/>
                </a:lnTo>
                <a:close/>
              </a:path>
              <a:path w="5697219" h="2961004">
                <a:moveTo>
                  <a:pt x="5696975" y="2960755"/>
                </a:moveTo>
                <a:lnTo>
                  <a:pt x="121535" y="2960755"/>
                </a:lnTo>
                <a:lnTo>
                  <a:pt x="103717" y="2913616"/>
                </a:lnTo>
                <a:lnTo>
                  <a:pt x="87199" y="2866071"/>
                </a:lnTo>
                <a:lnTo>
                  <a:pt x="72012" y="2818154"/>
                </a:lnTo>
                <a:lnTo>
                  <a:pt x="58185" y="2769902"/>
                </a:lnTo>
                <a:lnTo>
                  <a:pt x="45749" y="2721349"/>
                </a:lnTo>
                <a:lnTo>
                  <a:pt x="34735" y="2672531"/>
                </a:lnTo>
                <a:lnTo>
                  <a:pt x="25173" y="2623483"/>
                </a:lnTo>
                <a:lnTo>
                  <a:pt x="17093" y="2574241"/>
                </a:lnTo>
                <a:lnTo>
                  <a:pt x="10527" y="2524840"/>
                </a:lnTo>
                <a:lnTo>
                  <a:pt x="5504" y="2475316"/>
                </a:lnTo>
                <a:lnTo>
                  <a:pt x="2054" y="2425704"/>
                </a:lnTo>
                <a:lnTo>
                  <a:pt x="209" y="2376039"/>
                </a:lnTo>
                <a:lnTo>
                  <a:pt x="0" y="2326357"/>
                </a:lnTo>
                <a:lnTo>
                  <a:pt x="1455" y="2276694"/>
                </a:lnTo>
                <a:lnTo>
                  <a:pt x="4606" y="2227084"/>
                </a:lnTo>
                <a:lnTo>
                  <a:pt x="9483" y="2177563"/>
                </a:lnTo>
                <a:lnTo>
                  <a:pt x="16117" y="2128167"/>
                </a:lnTo>
                <a:lnTo>
                  <a:pt x="24538" y="2078931"/>
                </a:lnTo>
                <a:lnTo>
                  <a:pt x="34777" y="2029890"/>
                </a:lnTo>
                <a:lnTo>
                  <a:pt x="46691" y="1981613"/>
                </a:lnTo>
                <a:lnTo>
                  <a:pt x="60291" y="1933901"/>
                </a:lnTo>
                <a:lnTo>
                  <a:pt x="75533" y="1886771"/>
                </a:lnTo>
                <a:lnTo>
                  <a:pt x="92374" y="1840244"/>
                </a:lnTo>
                <a:lnTo>
                  <a:pt x="110771" y="1794337"/>
                </a:lnTo>
                <a:lnTo>
                  <a:pt x="130678" y="1749071"/>
                </a:lnTo>
                <a:lnTo>
                  <a:pt x="152053" y="1704464"/>
                </a:lnTo>
                <a:lnTo>
                  <a:pt x="174852" y="1660535"/>
                </a:lnTo>
                <a:lnTo>
                  <a:pt x="199031" y="1617303"/>
                </a:lnTo>
                <a:lnTo>
                  <a:pt x="224547" y="1574788"/>
                </a:lnTo>
                <a:lnTo>
                  <a:pt x="251355" y="1533007"/>
                </a:lnTo>
                <a:lnTo>
                  <a:pt x="279412" y="1491981"/>
                </a:lnTo>
                <a:lnTo>
                  <a:pt x="308675" y="1451729"/>
                </a:lnTo>
                <a:lnTo>
                  <a:pt x="339100" y="1412269"/>
                </a:lnTo>
                <a:lnTo>
                  <a:pt x="370643" y="1373620"/>
                </a:lnTo>
                <a:lnTo>
                  <a:pt x="403260" y="1335802"/>
                </a:lnTo>
                <a:lnTo>
                  <a:pt x="436907" y="1298834"/>
                </a:lnTo>
                <a:lnTo>
                  <a:pt x="471542" y="1262733"/>
                </a:lnTo>
                <a:lnTo>
                  <a:pt x="507119" y="1227521"/>
                </a:lnTo>
                <a:lnTo>
                  <a:pt x="543597" y="1193215"/>
                </a:lnTo>
                <a:lnTo>
                  <a:pt x="580930" y="1159835"/>
                </a:lnTo>
                <a:lnTo>
                  <a:pt x="624403" y="1122895"/>
                </a:lnTo>
                <a:lnTo>
                  <a:pt x="654139" y="1098862"/>
                </a:lnTo>
                <a:lnTo>
                  <a:pt x="684483" y="1075241"/>
                </a:lnTo>
                <a:lnTo>
                  <a:pt x="720037" y="1048741"/>
                </a:lnTo>
                <a:lnTo>
                  <a:pt x="760856" y="1019638"/>
                </a:lnTo>
                <a:lnTo>
                  <a:pt x="823821" y="977658"/>
                </a:lnTo>
                <a:lnTo>
                  <a:pt x="866908" y="950847"/>
                </a:lnTo>
                <a:lnTo>
                  <a:pt x="910731" y="925090"/>
                </a:lnTo>
                <a:lnTo>
                  <a:pt x="955252" y="900439"/>
                </a:lnTo>
                <a:lnTo>
                  <a:pt x="1000428" y="876947"/>
                </a:lnTo>
                <a:lnTo>
                  <a:pt x="1046220" y="854667"/>
                </a:lnTo>
                <a:lnTo>
                  <a:pt x="1092588" y="833652"/>
                </a:lnTo>
                <a:lnTo>
                  <a:pt x="1139490" y="813954"/>
                </a:lnTo>
                <a:lnTo>
                  <a:pt x="1186886" y="795626"/>
                </a:lnTo>
                <a:lnTo>
                  <a:pt x="1234736" y="778720"/>
                </a:lnTo>
                <a:lnTo>
                  <a:pt x="1283000" y="763290"/>
                </a:lnTo>
                <a:lnTo>
                  <a:pt x="1331637" y="749388"/>
                </a:lnTo>
                <a:lnTo>
                  <a:pt x="1380605" y="737066"/>
                </a:lnTo>
                <a:lnTo>
                  <a:pt x="1429866" y="726378"/>
                </a:lnTo>
                <a:lnTo>
                  <a:pt x="1479378" y="717376"/>
                </a:lnTo>
                <a:lnTo>
                  <a:pt x="1529101" y="710113"/>
                </a:lnTo>
                <a:lnTo>
                  <a:pt x="1578995" y="704641"/>
                </a:lnTo>
                <a:lnTo>
                  <a:pt x="1629019" y="701013"/>
                </a:lnTo>
                <a:lnTo>
                  <a:pt x="1679132" y="699282"/>
                </a:lnTo>
                <a:lnTo>
                  <a:pt x="1729294" y="699501"/>
                </a:lnTo>
                <a:lnTo>
                  <a:pt x="1779465" y="701722"/>
                </a:lnTo>
                <a:lnTo>
                  <a:pt x="1829604" y="705998"/>
                </a:lnTo>
                <a:lnTo>
                  <a:pt x="1879670" y="712382"/>
                </a:lnTo>
                <a:lnTo>
                  <a:pt x="1928042" y="720576"/>
                </a:lnTo>
                <a:lnTo>
                  <a:pt x="1975845" y="730586"/>
                </a:lnTo>
                <a:lnTo>
                  <a:pt x="2023105" y="742318"/>
                </a:lnTo>
                <a:lnTo>
                  <a:pt x="2069849" y="755676"/>
                </a:lnTo>
                <a:lnTo>
                  <a:pt x="2116101" y="770567"/>
                </a:lnTo>
                <a:lnTo>
                  <a:pt x="2161889" y="786894"/>
                </a:lnTo>
                <a:lnTo>
                  <a:pt x="2207237" y="804565"/>
                </a:lnTo>
                <a:lnTo>
                  <a:pt x="2252171" y="823483"/>
                </a:lnTo>
                <a:lnTo>
                  <a:pt x="2296718" y="843555"/>
                </a:lnTo>
                <a:lnTo>
                  <a:pt x="2340903" y="864685"/>
                </a:lnTo>
                <a:lnTo>
                  <a:pt x="2384753" y="886779"/>
                </a:lnTo>
                <a:lnTo>
                  <a:pt x="2428292" y="909742"/>
                </a:lnTo>
                <a:lnTo>
                  <a:pt x="2471547" y="933479"/>
                </a:lnTo>
                <a:lnTo>
                  <a:pt x="2514544" y="957895"/>
                </a:lnTo>
                <a:lnTo>
                  <a:pt x="2557308" y="982897"/>
                </a:lnTo>
                <a:lnTo>
                  <a:pt x="2599865" y="1008388"/>
                </a:lnTo>
                <a:lnTo>
                  <a:pt x="2684464" y="1060463"/>
                </a:lnTo>
                <a:lnTo>
                  <a:pt x="2935985" y="1218599"/>
                </a:lnTo>
                <a:lnTo>
                  <a:pt x="2978035" y="1244293"/>
                </a:lnTo>
                <a:lnTo>
                  <a:pt x="3020610" y="1269645"/>
                </a:lnTo>
                <a:lnTo>
                  <a:pt x="3063685" y="1294552"/>
                </a:lnTo>
                <a:lnTo>
                  <a:pt x="3107238" y="1318912"/>
                </a:lnTo>
                <a:lnTo>
                  <a:pt x="3151245" y="1342623"/>
                </a:lnTo>
                <a:lnTo>
                  <a:pt x="3195684" y="1365583"/>
                </a:lnTo>
                <a:lnTo>
                  <a:pt x="3240531" y="1387689"/>
                </a:lnTo>
                <a:lnTo>
                  <a:pt x="3285762" y="1408841"/>
                </a:lnTo>
                <a:lnTo>
                  <a:pt x="3331355" y="1428935"/>
                </a:lnTo>
                <a:lnTo>
                  <a:pt x="3377287" y="1447869"/>
                </a:lnTo>
                <a:lnTo>
                  <a:pt x="3423534" y="1465542"/>
                </a:lnTo>
                <a:lnTo>
                  <a:pt x="3470073" y="1481851"/>
                </a:lnTo>
                <a:lnTo>
                  <a:pt x="3516880" y="1496695"/>
                </a:lnTo>
                <a:lnTo>
                  <a:pt x="3563933" y="1509970"/>
                </a:lnTo>
                <a:lnTo>
                  <a:pt x="3611208" y="1521576"/>
                </a:lnTo>
                <a:lnTo>
                  <a:pt x="3658682" y="1531410"/>
                </a:lnTo>
                <a:lnTo>
                  <a:pt x="3706333" y="1539369"/>
                </a:lnTo>
                <a:lnTo>
                  <a:pt x="3754135" y="1545352"/>
                </a:lnTo>
                <a:lnTo>
                  <a:pt x="3802067" y="1549257"/>
                </a:lnTo>
                <a:lnTo>
                  <a:pt x="3850106" y="1550982"/>
                </a:lnTo>
                <a:lnTo>
                  <a:pt x="5696975" y="1550982"/>
                </a:lnTo>
                <a:lnTo>
                  <a:pt x="5696975" y="2960755"/>
                </a:lnTo>
                <a:close/>
              </a:path>
            </a:pathLst>
          </a:custGeom>
          <a:solidFill>
            <a:srgbClr val="FAC046"/>
          </a:solidFill>
        </p:spPr>
        <p:txBody>
          <a:bodyPr wrap="square" lIns="0" tIns="0" rIns="0" bIns="0" rtlCol="0"/>
          <a:lstStyle/>
          <a:p>
            <a:endParaRPr/>
          </a:p>
        </p:txBody>
      </p:sp>
      <p:sp>
        <p:nvSpPr>
          <p:cNvPr id="3" name="object 3"/>
          <p:cNvSpPr/>
          <p:nvPr/>
        </p:nvSpPr>
        <p:spPr>
          <a:xfrm>
            <a:off x="11901742" y="7313230"/>
            <a:ext cx="6386830" cy="2959100"/>
          </a:xfrm>
          <a:custGeom>
            <a:avLst/>
            <a:gdLst/>
            <a:ahLst/>
            <a:cxnLst/>
            <a:rect l="l" t="t" r="r" b="b"/>
            <a:pathLst>
              <a:path w="6386830" h="2959100">
                <a:moveTo>
                  <a:pt x="4182977" y="1892299"/>
                </a:moveTo>
                <a:lnTo>
                  <a:pt x="3940405" y="1892299"/>
                </a:lnTo>
                <a:lnTo>
                  <a:pt x="3990166" y="1879599"/>
                </a:lnTo>
                <a:lnTo>
                  <a:pt x="4039237" y="1879599"/>
                </a:lnTo>
                <a:lnTo>
                  <a:pt x="4087560" y="1866899"/>
                </a:lnTo>
                <a:lnTo>
                  <a:pt x="4135073" y="1841499"/>
                </a:lnTo>
                <a:lnTo>
                  <a:pt x="4181717" y="1828799"/>
                </a:lnTo>
                <a:lnTo>
                  <a:pt x="4227432" y="1803399"/>
                </a:lnTo>
                <a:lnTo>
                  <a:pt x="4272157" y="1790699"/>
                </a:lnTo>
                <a:lnTo>
                  <a:pt x="4315831" y="1765299"/>
                </a:lnTo>
                <a:lnTo>
                  <a:pt x="4358396" y="1739899"/>
                </a:lnTo>
                <a:lnTo>
                  <a:pt x="4399445" y="1701799"/>
                </a:lnTo>
                <a:lnTo>
                  <a:pt x="4439248" y="1676399"/>
                </a:lnTo>
                <a:lnTo>
                  <a:pt x="4477871" y="1650999"/>
                </a:lnTo>
                <a:lnTo>
                  <a:pt x="4515385" y="1612899"/>
                </a:lnTo>
                <a:lnTo>
                  <a:pt x="4551859" y="1587499"/>
                </a:lnTo>
                <a:lnTo>
                  <a:pt x="4587361" y="1549399"/>
                </a:lnTo>
                <a:lnTo>
                  <a:pt x="4623827" y="1511299"/>
                </a:lnTo>
                <a:lnTo>
                  <a:pt x="4659334" y="1473199"/>
                </a:lnTo>
                <a:lnTo>
                  <a:pt x="4693958" y="1435099"/>
                </a:lnTo>
                <a:lnTo>
                  <a:pt x="4727773" y="1396999"/>
                </a:lnTo>
                <a:lnTo>
                  <a:pt x="4760855" y="1358899"/>
                </a:lnTo>
                <a:lnTo>
                  <a:pt x="4793279" y="1320799"/>
                </a:lnTo>
                <a:lnTo>
                  <a:pt x="4825120" y="1269999"/>
                </a:lnTo>
                <a:lnTo>
                  <a:pt x="4856454" y="1231899"/>
                </a:lnTo>
                <a:lnTo>
                  <a:pt x="4887354" y="1193799"/>
                </a:lnTo>
                <a:lnTo>
                  <a:pt x="4917897" y="1155699"/>
                </a:lnTo>
                <a:lnTo>
                  <a:pt x="4948158" y="1104899"/>
                </a:lnTo>
                <a:lnTo>
                  <a:pt x="5008132" y="1028699"/>
                </a:lnTo>
                <a:lnTo>
                  <a:pt x="5038326" y="977899"/>
                </a:lnTo>
                <a:lnTo>
                  <a:pt x="5068759" y="939799"/>
                </a:lnTo>
                <a:lnTo>
                  <a:pt x="5099479" y="901699"/>
                </a:lnTo>
                <a:lnTo>
                  <a:pt x="5130533" y="850899"/>
                </a:lnTo>
                <a:lnTo>
                  <a:pt x="5161967" y="812799"/>
                </a:lnTo>
                <a:lnTo>
                  <a:pt x="5193830" y="774699"/>
                </a:lnTo>
                <a:lnTo>
                  <a:pt x="5226167" y="736599"/>
                </a:lnTo>
                <a:lnTo>
                  <a:pt x="5259027" y="698499"/>
                </a:lnTo>
                <a:lnTo>
                  <a:pt x="5292455" y="660399"/>
                </a:lnTo>
                <a:lnTo>
                  <a:pt x="5326501" y="609599"/>
                </a:lnTo>
                <a:lnTo>
                  <a:pt x="5361209" y="571499"/>
                </a:lnTo>
                <a:lnTo>
                  <a:pt x="5396629" y="546099"/>
                </a:lnTo>
                <a:lnTo>
                  <a:pt x="5432806" y="507999"/>
                </a:lnTo>
                <a:lnTo>
                  <a:pt x="5469787" y="469899"/>
                </a:lnTo>
                <a:lnTo>
                  <a:pt x="5507621" y="431799"/>
                </a:lnTo>
                <a:lnTo>
                  <a:pt x="5546354" y="393699"/>
                </a:lnTo>
                <a:lnTo>
                  <a:pt x="5586033" y="368299"/>
                </a:lnTo>
                <a:lnTo>
                  <a:pt x="5626705" y="330199"/>
                </a:lnTo>
                <a:lnTo>
                  <a:pt x="5666702" y="304799"/>
                </a:lnTo>
                <a:lnTo>
                  <a:pt x="5707467" y="266699"/>
                </a:lnTo>
                <a:lnTo>
                  <a:pt x="5748980" y="241299"/>
                </a:lnTo>
                <a:lnTo>
                  <a:pt x="5791220" y="215899"/>
                </a:lnTo>
                <a:lnTo>
                  <a:pt x="5877794" y="165099"/>
                </a:lnTo>
                <a:lnTo>
                  <a:pt x="5967021" y="114299"/>
                </a:lnTo>
                <a:lnTo>
                  <a:pt x="6012576" y="101599"/>
                </a:lnTo>
                <a:lnTo>
                  <a:pt x="6058732" y="76199"/>
                </a:lnTo>
                <a:lnTo>
                  <a:pt x="6347084" y="0"/>
                </a:lnTo>
                <a:lnTo>
                  <a:pt x="6386258" y="0"/>
                </a:lnTo>
                <a:lnTo>
                  <a:pt x="6386258" y="50799"/>
                </a:lnTo>
                <a:lnTo>
                  <a:pt x="6346838" y="63499"/>
                </a:lnTo>
                <a:lnTo>
                  <a:pt x="6297802" y="63499"/>
                </a:lnTo>
                <a:lnTo>
                  <a:pt x="6240322" y="88899"/>
                </a:lnTo>
                <a:lnTo>
                  <a:pt x="6211782" y="88899"/>
                </a:lnTo>
                <a:lnTo>
                  <a:pt x="6183392" y="101599"/>
                </a:lnTo>
                <a:lnTo>
                  <a:pt x="6088413" y="126999"/>
                </a:lnTo>
                <a:lnTo>
                  <a:pt x="6042006" y="152399"/>
                </a:lnTo>
                <a:lnTo>
                  <a:pt x="5996326" y="165099"/>
                </a:lnTo>
                <a:lnTo>
                  <a:pt x="5907159" y="215899"/>
                </a:lnTo>
                <a:lnTo>
                  <a:pt x="5863681" y="241299"/>
                </a:lnTo>
                <a:lnTo>
                  <a:pt x="5820944" y="266699"/>
                </a:lnTo>
                <a:lnTo>
                  <a:pt x="5778953" y="292099"/>
                </a:lnTo>
                <a:lnTo>
                  <a:pt x="5737711" y="317499"/>
                </a:lnTo>
                <a:lnTo>
                  <a:pt x="5697221" y="355599"/>
                </a:lnTo>
                <a:lnTo>
                  <a:pt x="5657489" y="380999"/>
                </a:lnTo>
                <a:lnTo>
                  <a:pt x="5618516" y="419099"/>
                </a:lnTo>
                <a:lnTo>
                  <a:pt x="5580308" y="444499"/>
                </a:lnTo>
                <a:lnTo>
                  <a:pt x="5542868" y="482599"/>
                </a:lnTo>
                <a:lnTo>
                  <a:pt x="5506200" y="507999"/>
                </a:lnTo>
                <a:lnTo>
                  <a:pt x="5470307" y="546099"/>
                </a:lnTo>
                <a:lnTo>
                  <a:pt x="5435193" y="584199"/>
                </a:lnTo>
                <a:lnTo>
                  <a:pt x="5400963" y="622299"/>
                </a:lnTo>
                <a:lnTo>
                  <a:pt x="5367573" y="660399"/>
                </a:lnTo>
                <a:lnTo>
                  <a:pt x="5334951" y="698499"/>
                </a:lnTo>
                <a:lnTo>
                  <a:pt x="5303026" y="736599"/>
                </a:lnTo>
                <a:lnTo>
                  <a:pt x="5271726" y="774699"/>
                </a:lnTo>
                <a:lnTo>
                  <a:pt x="5240978" y="812799"/>
                </a:lnTo>
                <a:lnTo>
                  <a:pt x="5210711" y="850899"/>
                </a:lnTo>
                <a:lnTo>
                  <a:pt x="5180854" y="888999"/>
                </a:lnTo>
                <a:lnTo>
                  <a:pt x="5151334" y="927099"/>
                </a:lnTo>
                <a:lnTo>
                  <a:pt x="5093020" y="1003299"/>
                </a:lnTo>
                <a:lnTo>
                  <a:pt x="5064081" y="1054099"/>
                </a:lnTo>
                <a:lnTo>
                  <a:pt x="4977281" y="1168399"/>
                </a:lnTo>
                <a:lnTo>
                  <a:pt x="4948114" y="1206499"/>
                </a:lnTo>
                <a:lnTo>
                  <a:pt x="4918709" y="1244599"/>
                </a:lnTo>
                <a:lnTo>
                  <a:pt x="4888996" y="1295399"/>
                </a:lnTo>
                <a:lnTo>
                  <a:pt x="4858902" y="1333499"/>
                </a:lnTo>
                <a:lnTo>
                  <a:pt x="4830295" y="1371599"/>
                </a:lnTo>
                <a:lnTo>
                  <a:pt x="4801079" y="1396999"/>
                </a:lnTo>
                <a:lnTo>
                  <a:pt x="4771229" y="1435099"/>
                </a:lnTo>
                <a:lnTo>
                  <a:pt x="4740721" y="1473199"/>
                </a:lnTo>
                <a:lnTo>
                  <a:pt x="4709529" y="1511299"/>
                </a:lnTo>
                <a:lnTo>
                  <a:pt x="4677631" y="1536699"/>
                </a:lnTo>
                <a:lnTo>
                  <a:pt x="4642034" y="1574799"/>
                </a:lnTo>
                <a:lnTo>
                  <a:pt x="4605521" y="1612899"/>
                </a:lnTo>
                <a:lnTo>
                  <a:pt x="4568061" y="1650999"/>
                </a:lnTo>
                <a:lnTo>
                  <a:pt x="4529620" y="1676399"/>
                </a:lnTo>
                <a:lnTo>
                  <a:pt x="4490168" y="1714499"/>
                </a:lnTo>
                <a:lnTo>
                  <a:pt x="4449671" y="1739899"/>
                </a:lnTo>
                <a:lnTo>
                  <a:pt x="4408099" y="1777999"/>
                </a:lnTo>
                <a:lnTo>
                  <a:pt x="4365418" y="1803399"/>
                </a:lnTo>
                <a:lnTo>
                  <a:pt x="4321598" y="1828799"/>
                </a:lnTo>
                <a:lnTo>
                  <a:pt x="4276606" y="1854199"/>
                </a:lnTo>
                <a:lnTo>
                  <a:pt x="4230409" y="1866899"/>
                </a:lnTo>
                <a:lnTo>
                  <a:pt x="4182977" y="1892299"/>
                </a:lnTo>
                <a:close/>
              </a:path>
              <a:path w="6386830" h="2959100">
                <a:moveTo>
                  <a:pt x="1893697" y="1041399"/>
                </a:moveTo>
                <a:lnTo>
                  <a:pt x="1538754" y="1041399"/>
                </a:lnTo>
                <a:lnTo>
                  <a:pt x="1589153" y="1028699"/>
                </a:lnTo>
                <a:lnTo>
                  <a:pt x="1843242" y="1028699"/>
                </a:lnTo>
                <a:lnTo>
                  <a:pt x="1893697" y="1041399"/>
                </a:lnTo>
                <a:close/>
              </a:path>
              <a:path w="6386830" h="2959100">
                <a:moveTo>
                  <a:pt x="74614" y="2959099"/>
                </a:moveTo>
                <a:lnTo>
                  <a:pt x="15946" y="2959099"/>
                </a:lnTo>
                <a:lnTo>
                  <a:pt x="10327" y="2908299"/>
                </a:lnTo>
                <a:lnTo>
                  <a:pt x="5824" y="2870199"/>
                </a:lnTo>
                <a:lnTo>
                  <a:pt x="2537" y="2819399"/>
                </a:lnTo>
                <a:lnTo>
                  <a:pt x="562" y="2768599"/>
                </a:lnTo>
                <a:lnTo>
                  <a:pt x="0" y="2730499"/>
                </a:lnTo>
                <a:lnTo>
                  <a:pt x="1045" y="2679699"/>
                </a:lnTo>
                <a:lnTo>
                  <a:pt x="3723" y="2628899"/>
                </a:lnTo>
                <a:lnTo>
                  <a:pt x="8003" y="2578099"/>
                </a:lnTo>
                <a:lnTo>
                  <a:pt x="13856" y="2527299"/>
                </a:lnTo>
                <a:lnTo>
                  <a:pt x="21252" y="2489199"/>
                </a:lnTo>
                <a:lnTo>
                  <a:pt x="30160" y="2438399"/>
                </a:lnTo>
                <a:lnTo>
                  <a:pt x="40552" y="2387599"/>
                </a:lnTo>
                <a:lnTo>
                  <a:pt x="52396" y="2349499"/>
                </a:lnTo>
                <a:lnTo>
                  <a:pt x="65665" y="2298699"/>
                </a:lnTo>
                <a:lnTo>
                  <a:pt x="80326" y="2247899"/>
                </a:lnTo>
                <a:lnTo>
                  <a:pt x="96351" y="2209799"/>
                </a:lnTo>
                <a:lnTo>
                  <a:pt x="113710" y="2158999"/>
                </a:lnTo>
                <a:lnTo>
                  <a:pt x="132373" y="2120899"/>
                </a:lnTo>
                <a:lnTo>
                  <a:pt x="152309" y="2070099"/>
                </a:lnTo>
                <a:lnTo>
                  <a:pt x="173490" y="2031999"/>
                </a:lnTo>
                <a:lnTo>
                  <a:pt x="195885" y="1993899"/>
                </a:lnTo>
                <a:lnTo>
                  <a:pt x="219465" y="1943099"/>
                </a:lnTo>
                <a:lnTo>
                  <a:pt x="244199" y="1904999"/>
                </a:lnTo>
                <a:lnTo>
                  <a:pt x="270058" y="1866899"/>
                </a:lnTo>
                <a:lnTo>
                  <a:pt x="297011" y="1828799"/>
                </a:lnTo>
                <a:lnTo>
                  <a:pt x="325030" y="1790699"/>
                </a:lnTo>
                <a:lnTo>
                  <a:pt x="354084" y="1752599"/>
                </a:lnTo>
                <a:lnTo>
                  <a:pt x="384143" y="1714499"/>
                </a:lnTo>
                <a:lnTo>
                  <a:pt x="415177" y="1676399"/>
                </a:lnTo>
                <a:lnTo>
                  <a:pt x="447158" y="1638299"/>
                </a:lnTo>
                <a:lnTo>
                  <a:pt x="480053" y="1600199"/>
                </a:lnTo>
                <a:lnTo>
                  <a:pt x="513835" y="1574799"/>
                </a:lnTo>
                <a:lnTo>
                  <a:pt x="548472" y="1536699"/>
                </a:lnTo>
                <a:lnTo>
                  <a:pt x="583936" y="1498599"/>
                </a:lnTo>
                <a:lnTo>
                  <a:pt x="620196" y="1473199"/>
                </a:lnTo>
                <a:lnTo>
                  <a:pt x="657222" y="1435099"/>
                </a:lnTo>
                <a:lnTo>
                  <a:pt x="694985" y="1409699"/>
                </a:lnTo>
                <a:lnTo>
                  <a:pt x="733455" y="1384299"/>
                </a:lnTo>
                <a:lnTo>
                  <a:pt x="772601" y="1346199"/>
                </a:lnTo>
                <a:lnTo>
                  <a:pt x="852805" y="1295399"/>
                </a:lnTo>
                <a:lnTo>
                  <a:pt x="894081" y="1269999"/>
                </a:lnTo>
                <a:lnTo>
                  <a:pt x="936101" y="1244599"/>
                </a:lnTo>
                <a:lnTo>
                  <a:pt x="978828" y="1219199"/>
                </a:lnTo>
                <a:lnTo>
                  <a:pt x="1022225" y="1206499"/>
                </a:lnTo>
                <a:lnTo>
                  <a:pt x="1110886" y="1155699"/>
                </a:lnTo>
                <a:lnTo>
                  <a:pt x="1156075" y="1142999"/>
                </a:lnTo>
                <a:lnTo>
                  <a:pt x="1201789" y="1117599"/>
                </a:lnTo>
                <a:lnTo>
                  <a:pt x="1389156" y="1066799"/>
                </a:lnTo>
                <a:lnTo>
                  <a:pt x="1488592" y="1041399"/>
                </a:lnTo>
                <a:lnTo>
                  <a:pt x="1943599" y="1041399"/>
                </a:lnTo>
                <a:lnTo>
                  <a:pt x="2090098" y="1079499"/>
                </a:lnTo>
                <a:lnTo>
                  <a:pt x="1654698" y="1079499"/>
                </a:lnTo>
                <a:lnTo>
                  <a:pt x="1605551" y="1092199"/>
                </a:lnTo>
                <a:lnTo>
                  <a:pt x="1556665" y="1092199"/>
                </a:lnTo>
                <a:lnTo>
                  <a:pt x="1508067" y="1104899"/>
                </a:lnTo>
                <a:lnTo>
                  <a:pt x="1459784" y="1104899"/>
                </a:lnTo>
                <a:lnTo>
                  <a:pt x="1270357" y="1155699"/>
                </a:lnTo>
                <a:lnTo>
                  <a:pt x="1220908" y="1181099"/>
                </a:lnTo>
                <a:lnTo>
                  <a:pt x="1172018" y="1193799"/>
                </a:lnTo>
                <a:lnTo>
                  <a:pt x="1076070" y="1244599"/>
                </a:lnTo>
                <a:lnTo>
                  <a:pt x="1029086" y="1269999"/>
                </a:lnTo>
                <a:lnTo>
                  <a:pt x="982812" y="1282699"/>
                </a:lnTo>
                <a:lnTo>
                  <a:pt x="937286" y="1320799"/>
                </a:lnTo>
                <a:lnTo>
                  <a:pt x="892546" y="1346199"/>
                </a:lnTo>
                <a:lnTo>
                  <a:pt x="848628" y="1371599"/>
                </a:lnTo>
                <a:lnTo>
                  <a:pt x="805572" y="1396999"/>
                </a:lnTo>
                <a:lnTo>
                  <a:pt x="763414" y="1435099"/>
                </a:lnTo>
                <a:lnTo>
                  <a:pt x="722807" y="1460499"/>
                </a:lnTo>
                <a:lnTo>
                  <a:pt x="682983" y="1498599"/>
                </a:lnTo>
                <a:lnTo>
                  <a:pt x="643983" y="1523999"/>
                </a:lnTo>
                <a:lnTo>
                  <a:pt x="605849" y="1562099"/>
                </a:lnTo>
                <a:lnTo>
                  <a:pt x="568621" y="1600199"/>
                </a:lnTo>
                <a:lnTo>
                  <a:pt x="532342" y="1638299"/>
                </a:lnTo>
                <a:lnTo>
                  <a:pt x="497053" y="1676399"/>
                </a:lnTo>
                <a:lnTo>
                  <a:pt x="462795" y="1714499"/>
                </a:lnTo>
                <a:lnTo>
                  <a:pt x="429611" y="1752599"/>
                </a:lnTo>
                <a:lnTo>
                  <a:pt x="397542" y="1790699"/>
                </a:lnTo>
                <a:lnTo>
                  <a:pt x="366629" y="1828799"/>
                </a:lnTo>
                <a:lnTo>
                  <a:pt x="336914" y="1866899"/>
                </a:lnTo>
                <a:lnTo>
                  <a:pt x="308439" y="1917699"/>
                </a:lnTo>
                <a:lnTo>
                  <a:pt x="281245" y="1955799"/>
                </a:lnTo>
                <a:lnTo>
                  <a:pt x="255374" y="2006599"/>
                </a:lnTo>
                <a:lnTo>
                  <a:pt x="230867" y="2044699"/>
                </a:lnTo>
                <a:lnTo>
                  <a:pt x="208444" y="2095499"/>
                </a:lnTo>
                <a:lnTo>
                  <a:pt x="187608" y="2133599"/>
                </a:lnTo>
                <a:lnTo>
                  <a:pt x="168356" y="2184399"/>
                </a:lnTo>
                <a:lnTo>
                  <a:pt x="150686" y="2222499"/>
                </a:lnTo>
                <a:lnTo>
                  <a:pt x="134597" y="2273299"/>
                </a:lnTo>
                <a:lnTo>
                  <a:pt x="120087" y="2324099"/>
                </a:lnTo>
                <a:lnTo>
                  <a:pt x="107154" y="2362199"/>
                </a:lnTo>
                <a:lnTo>
                  <a:pt x="95797" y="2412999"/>
                </a:lnTo>
                <a:lnTo>
                  <a:pt x="86013" y="2463799"/>
                </a:lnTo>
                <a:lnTo>
                  <a:pt x="77800" y="2514599"/>
                </a:lnTo>
                <a:lnTo>
                  <a:pt x="71158" y="2565399"/>
                </a:lnTo>
                <a:lnTo>
                  <a:pt x="66084" y="2603499"/>
                </a:lnTo>
                <a:lnTo>
                  <a:pt x="62576" y="2654299"/>
                </a:lnTo>
                <a:lnTo>
                  <a:pt x="60632" y="2705099"/>
                </a:lnTo>
                <a:lnTo>
                  <a:pt x="60252" y="2755899"/>
                </a:lnTo>
                <a:lnTo>
                  <a:pt x="61432" y="2806699"/>
                </a:lnTo>
                <a:lnTo>
                  <a:pt x="64172" y="2857499"/>
                </a:lnTo>
                <a:lnTo>
                  <a:pt x="68469" y="2908299"/>
                </a:lnTo>
                <a:lnTo>
                  <a:pt x="74322" y="2946399"/>
                </a:lnTo>
                <a:lnTo>
                  <a:pt x="74614" y="2959099"/>
                </a:lnTo>
                <a:close/>
              </a:path>
              <a:path w="6386830" h="2959100">
                <a:moveTo>
                  <a:pt x="3949967" y="1955799"/>
                </a:moveTo>
                <a:lnTo>
                  <a:pt x="3767329" y="1955799"/>
                </a:lnTo>
                <a:lnTo>
                  <a:pt x="3722210" y="1943099"/>
                </a:lnTo>
                <a:lnTo>
                  <a:pt x="3677312" y="1943099"/>
                </a:lnTo>
                <a:lnTo>
                  <a:pt x="3588186" y="1917699"/>
                </a:lnTo>
                <a:lnTo>
                  <a:pt x="3543962" y="1917699"/>
                </a:lnTo>
                <a:lnTo>
                  <a:pt x="3499968" y="1892299"/>
                </a:lnTo>
                <a:lnTo>
                  <a:pt x="3369377" y="1854199"/>
                </a:lnTo>
                <a:lnTo>
                  <a:pt x="3326318" y="1828799"/>
                </a:lnTo>
                <a:lnTo>
                  <a:pt x="3283499" y="1816099"/>
                </a:lnTo>
                <a:lnTo>
                  <a:pt x="3198587" y="1765299"/>
                </a:lnTo>
                <a:lnTo>
                  <a:pt x="3156499" y="1752599"/>
                </a:lnTo>
                <a:lnTo>
                  <a:pt x="3073067" y="1701799"/>
                </a:lnTo>
                <a:lnTo>
                  <a:pt x="2868930" y="1574799"/>
                </a:lnTo>
                <a:lnTo>
                  <a:pt x="2710330" y="1473199"/>
                </a:lnTo>
                <a:lnTo>
                  <a:pt x="2556059" y="1371599"/>
                </a:lnTo>
                <a:lnTo>
                  <a:pt x="2518184" y="1358899"/>
                </a:lnTo>
                <a:lnTo>
                  <a:pt x="2384402" y="1282699"/>
                </a:lnTo>
                <a:lnTo>
                  <a:pt x="2246850" y="1206499"/>
                </a:lnTo>
                <a:lnTo>
                  <a:pt x="2200124" y="1193799"/>
                </a:lnTo>
                <a:lnTo>
                  <a:pt x="2152948" y="1168399"/>
                </a:lnTo>
                <a:lnTo>
                  <a:pt x="1859997" y="1092199"/>
                </a:lnTo>
                <a:lnTo>
                  <a:pt x="1809449" y="1092199"/>
                </a:lnTo>
                <a:lnTo>
                  <a:pt x="1758389" y="1079499"/>
                </a:lnTo>
                <a:lnTo>
                  <a:pt x="2090098" y="1079499"/>
                </a:lnTo>
                <a:lnTo>
                  <a:pt x="2137898" y="1104899"/>
                </a:lnTo>
                <a:lnTo>
                  <a:pt x="2185200" y="1117599"/>
                </a:lnTo>
                <a:lnTo>
                  <a:pt x="2232013" y="1142999"/>
                </a:lnTo>
                <a:lnTo>
                  <a:pt x="2278350" y="1155699"/>
                </a:lnTo>
                <a:lnTo>
                  <a:pt x="2414608" y="1231899"/>
                </a:lnTo>
                <a:lnTo>
                  <a:pt x="2459146" y="1257299"/>
                </a:lnTo>
                <a:lnTo>
                  <a:pt x="2503261" y="1269999"/>
                </a:lnTo>
                <a:lnTo>
                  <a:pt x="2546964" y="1308099"/>
                </a:lnTo>
                <a:lnTo>
                  <a:pt x="2760740" y="1435099"/>
                </a:lnTo>
                <a:lnTo>
                  <a:pt x="2845609" y="1498599"/>
                </a:lnTo>
                <a:lnTo>
                  <a:pt x="3059946" y="1625599"/>
                </a:lnTo>
                <a:lnTo>
                  <a:pt x="3191926" y="1701799"/>
                </a:lnTo>
                <a:lnTo>
                  <a:pt x="3282110" y="1752599"/>
                </a:lnTo>
                <a:lnTo>
                  <a:pt x="3328002" y="1765299"/>
                </a:lnTo>
                <a:lnTo>
                  <a:pt x="3374492" y="1790699"/>
                </a:lnTo>
                <a:lnTo>
                  <a:pt x="3421626" y="1803399"/>
                </a:lnTo>
                <a:lnTo>
                  <a:pt x="3469453" y="1828799"/>
                </a:lnTo>
                <a:lnTo>
                  <a:pt x="3654463" y="1879599"/>
                </a:lnTo>
                <a:lnTo>
                  <a:pt x="3701637" y="1879599"/>
                </a:lnTo>
                <a:lnTo>
                  <a:pt x="3749075" y="1892299"/>
                </a:lnTo>
                <a:lnTo>
                  <a:pt x="4182977" y="1892299"/>
                </a:lnTo>
                <a:lnTo>
                  <a:pt x="3949967" y="1955799"/>
                </a:lnTo>
                <a:close/>
              </a:path>
            </a:pathLst>
          </a:custGeom>
          <a:solidFill>
            <a:srgbClr val="FAC046"/>
          </a:solidFill>
        </p:spPr>
        <p:txBody>
          <a:bodyPr wrap="square" lIns="0" tIns="0" rIns="0" bIns="0" rtlCol="0"/>
          <a:lstStyle/>
          <a:p>
            <a:endParaRPr/>
          </a:p>
        </p:txBody>
      </p:sp>
      <p:sp>
        <p:nvSpPr>
          <p:cNvPr id="4" name="object 4"/>
          <p:cNvSpPr/>
          <p:nvPr/>
        </p:nvSpPr>
        <p:spPr>
          <a:xfrm>
            <a:off x="3991131" y="986"/>
            <a:ext cx="10306050" cy="10285095"/>
          </a:xfrm>
          <a:custGeom>
            <a:avLst/>
            <a:gdLst/>
            <a:ahLst/>
            <a:cxnLst/>
            <a:rect l="l" t="t" r="r" b="b"/>
            <a:pathLst>
              <a:path w="10306050" h="10285095">
                <a:moveTo>
                  <a:pt x="0" y="952394"/>
                </a:moveTo>
                <a:lnTo>
                  <a:pt x="0" y="0"/>
                </a:lnTo>
                <a:lnTo>
                  <a:pt x="10285478" y="0"/>
                </a:lnTo>
                <a:lnTo>
                  <a:pt x="10285478" y="332495"/>
                </a:lnTo>
                <a:lnTo>
                  <a:pt x="5861794" y="332495"/>
                </a:lnTo>
                <a:lnTo>
                  <a:pt x="5812530" y="333116"/>
                </a:lnTo>
                <a:lnTo>
                  <a:pt x="5763429" y="334615"/>
                </a:lnTo>
                <a:lnTo>
                  <a:pt x="5714523" y="336992"/>
                </a:lnTo>
                <a:lnTo>
                  <a:pt x="5665839" y="340246"/>
                </a:lnTo>
                <a:lnTo>
                  <a:pt x="5617409" y="344378"/>
                </a:lnTo>
                <a:lnTo>
                  <a:pt x="5569261" y="349386"/>
                </a:lnTo>
                <a:lnTo>
                  <a:pt x="5521425" y="355271"/>
                </a:lnTo>
                <a:lnTo>
                  <a:pt x="5473931" y="362033"/>
                </a:lnTo>
                <a:lnTo>
                  <a:pt x="5420596" y="371061"/>
                </a:lnTo>
                <a:lnTo>
                  <a:pt x="5368368" y="381413"/>
                </a:lnTo>
                <a:lnTo>
                  <a:pt x="5317193" y="393034"/>
                </a:lnTo>
                <a:lnTo>
                  <a:pt x="5267013" y="405871"/>
                </a:lnTo>
                <a:lnTo>
                  <a:pt x="5217774" y="419868"/>
                </a:lnTo>
                <a:lnTo>
                  <a:pt x="5169419" y="434973"/>
                </a:lnTo>
                <a:lnTo>
                  <a:pt x="5121893" y="451131"/>
                </a:lnTo>
                <a:lnTo>
                  <a:pt x="5075139" y="468289"/>
                </a:lnTo>
                <a:lnTo>
                  <a:pt x="5029101" y="486391"/>
                </a:lnTo>
                <a:lnTo>
                  <a:pt x="4983725" y="505385"/>
                </a:lnTo>
                <a:lnTo>
                  <a:pt x="4938953" y="525215"/>
                </a:lnTo>
                <a:lnTo>
                  <a:pt x="4907865" y="539707"/>
                </a:lnTo>
                <a:lnTo>
                  <a:pt x="1330940" y="539707"/>
                </a:lnTo>
                <a:lnTo>
                  <a:pt x="1279044" y="539820"/>
                </a:lnTo>
                <a:lnTo>
                  <a:pt x="1227226" y="541430"/>
                </a:lnTo>
                <a:lnTo>
                  <a:pt x="1175661" y="544421"/>
                </a:lnTo>
                <a:lnTo>
                  <a:pt x="1124524" y="548674"/>
                </a:lnTo>
                <a:lnTo>
                  <a:pt x="1073989" y="554072"/>
                </a:lnTo>
                <a:lnTo>
                  <a:pt x="1024232" y="560498"/>
                </a:lnTo>
                <a:lnTo>
                  <a:pt x="975428" y="567833"/>
                </a:lnTo>
                <a:lnTo>
                  <a:pt x="927750" y="575961"/>
                </a:lnTo>
                <a:lnTo>
                  <a:pt x="879222" y="585432"/>
                </a:lnTo>
                <a:lnTo>
                  <a:pt x="830568" y="595943"/>
                </a:lnTo>
                <a:lnTo>
                  <a:pt x="781847" y="607484"/>
                </a:lnTo>
                <a:lnTo>
                  <a:pt x="733116" y="620047"/>
                </a:lnTo>
                <a:lnTo>
                  <a:pt x="684434" y="633622"/>
                </a:lnTo>
                <a:lnTo>
                  <a:pt x="635860" y="648199"/>
                </a:lnTo>
                <a:lnTo>
                  <a:pt x="587453" y="663770"/>
                </a:lnTo>
                <a:lnTo>
                  <a:pt x="539271" y="680326"/>
                </a:lnTo>
                <a:lnTo>
                  <a:pt x="491373" y="697856"/>
                </a:lnTo>
                <a:lnTo>
                  <a:pt x="443818" y="716352"/>
                </a:lnTo>
                <a:lnTo>
                  <a:pt x="396664" y="735805"/>
                </a:lnTo>
                <a:lnTo>
                  <a:pt x="349969" y="756204"/>
                </a:lnTo>
                <a:lnTo>
                  <a:pt x="303793" y="777542"/>
                </a:lnTo>
                <a:lnTo>
                  <a:pt x="258194" y="799809"/>
                </a:lnTo>
                <a:lnTo>
                  <a:pt x="213230" y="822995"/>
                </a:lnTo>
                <a:lnTo>
                  <a:pt x="168961" y="847091"/>
                </a:lnTo>
                <a:lnTo>
                  <a:pt x="125445" y="872089"/>
                </a:lnTo>
                <a:lnTo>
                  <a:pt x="82740" y="897978"/>
                </a:lnTo>
                <a:lnTo>
                  <a:pt x="40905" y="924749"/>
                </a:lnTo>
                <a:lnTo>
                  <a:pt x="0" y="952394"/>
                </a:lnTo>
                <a:close/>
              </a:path>
              <a:path w="10306050" h="10285095">
                <a:moveTo>
                  <a:pt x="9285448" y="1591637"/>
                </a:moveTo>
                <a:lnTo>
                  <a:pt x="9238718" y="1590495"/>
                </a:lnTo>
                <a:lnTo>
                  <a:pt x="9191810" y="1588030"/>
                </a:lnTo>
                <a:lnTo>
                  <a:pt x="9144761" y="1584273"/>
                </a:lnTo>
                <a:lnTo>
                  <a:pt x="9097610" y="1579252"/>
                </a:lnTo>
                <a:lnTo>
                  <a:pt x="9050393" y="1572998"/>
                </a:lnTo>
                <a:lnTo>
                  <a:pt x="9003149" y="1565539"/>
                </a:lnTo>
                <a:lnTo>
                  <a:pt x="8955916" y="1556904"/>
                </a:lnTo>
                <a:lnTo>
                  <a:pt x="8908731" y="1547123"/>
                </a:lnTo>
                <a:lnTo>
                  <a:pt x="8861631" y="1536226"/>
                </a:lnTo>
                <a:lnTo>
                  <a:pt x="8814655" y="1524241"/>
                </a:lnTo>
                <a:lnTo>
                  <a:pt x="8765087" y="1510611"/>
                </a:lnTo>
                <a:lnTo>
                  <a:pt x="8716108" y="1496092"/>
                </a:lnTo>
                <a:lnTo>
                  <a:pt x="8667694" y="1480717"/>
                </a:lnTo>
                <a:lnTo>
                  <a:pt x="8619822" y="1464516"/>
                </a:lnTo>
                <a:lnTo>
                  <a:pt x="8572467" y="1447522"/>
                </a:lnTo>
                <a:lnTo>
                  <a:pt x="8525606" y="1429765"/>
                </a:lnTo>
                <a:lnTo>
                  <a:pt x="8479215" y="1411277"/>
                </a:lnTo>
                <a:lnTo>
                  <a:pt x="8433270" y="1392090"/>
                </a:lnTo>
                <a:lnTo>
                  <a:pt x="8387747" y="1372234"/>
                </a:lnTo>
                <a:lnTo>
                  <a:pt x="8342622" y="1351742"/>
                </a:lnTo>
                <a:lnTo>
                  <a:pt x="8297871" y="1330645"/>
                </a:lnTo>
                <a:lnTo>
                  <a:pt x="8253471" y="1308973"/>
                </a:lnTo>
                <a:lnTo>
                  <a:pt x="8209397" y="1286760"/>
                </a:lnTo>
                <a:lnTo>
                  <a:pt x="8165580" y="1264011"/>
                </a:lnTo>
                <a:lnTo>
                  <a:pt x="8122133" y="1240831"/>
                </a:lnTo>
                <a:lnTo>
                  <a:pt x="8078896" y="1217179"/>
                </a:lnTo>
                <a:lnTo>
                  <a:pt x="8035889" y="1193110"/>
                </a:lnTo>
                <a:lnTo>
                  <a:pt x="7993089" y="1168656"/>
                </a:lnTo>
                <a:lnTo>
                  <a:pt x="7950473" y="1143848"/>
                </a:lnTo>
                <a:lnTo>
                  <a:pt x="7865695" y="1093297"/>
                </a:lnTo>
                <a:lnTo>
                  <a:pt x="7781363" y="1041707"/>
                </a:lnTo>
                <a:lnTo>
                  <a:pt x="7444679" y="829999"/>
                </a:lnTo>
                <a:lnTo>
                  <a:pt x="7274048" y="724455"/>
                </a:lnTo>
                <a:lnTo>
                  <a:pt x="7187492" y="672641"/>
                </a:lnTo>
                <a:lnTo>
                  <a:pt x="7145665" y="648571"/>
                </a:lnTo>
                <a:lnTo>
                  <a:pt x="7103172" y="625386"/>
                </a:lnTo>
                <a:lnTo>
                  <a:pt x="7060043" y="603087"/>
                </a:lnTo>
                <a:lnTo>
                  <a:pt x="7016307" y="581672"/>
                </a:lnTo>
                <a:lnTo>
                  <a:pt x="6971995" y="561143"/>
                </a:lnTo>
                <a:lnTo>
                  <a:pt x="6927136" y="541497"/>
                </a:lnTo>
                <a:lnTo>
                  <a:pt x="6881760" y="522735"/>
                </a:lnTo>
                <a:lnTo>
                  <a:pt x="6835895" y="504858"/>
                </a:lnTo>
                <a:lnTo>
                  <a:pt x="6789573" y="487864"/>
                </a:lnTo>
                <a:lnTo>
                  <a:pt x="6742822" y="471753"/>
                </a:lnTo>
                <a:lnTo>
                  <a:pt x="6695671" y="456525"/>
                </a:lnTo>
                <a:lnTo>
                  <a:pt x="6648152" y="442180"/>
                </a:lnTo>
                <a:lnTo>
                  <a:pt x="6600293" y="428717"/>
                </a:lnTo>
                <a:lnTo>
                  <a:pt x="6552124" y="416137"/>
                </a:lnTo>
                <a:lnTo>
                  <a:pt x="6503674" y="404438"/>
                </a:lnTo>
                <a:lnTo>
                  <a:pt x="6454974" y="393621"/>
                </a:lnTo>
                <a:lnTo>
                  <a:pt x="6406053" y="383686"/>
                </a:lnTo>
                <a:lnTo>
                  <a:pt x="6356940" y="374632"/>
                </a:lnTo>
                <a:lnTo>
                  <a:pt x="6307665" y="366459"/>
                </a:lnTo>
                <a:lnTo>
                  <a:pt x="6258258" y="359166"/>
                </a:lnTo>
                <a:lnTo>
                  <a:pt x="6208748" y="352754"/>
                </a:lnTo>
                <a:lnTo>
                  <a:pt x="6159165" y="347221"/>
                </a:lnTo>
                <a:lnTo>
                  <a:pt x="6109539" y="342569"/>
                </a:lnTo>
                <a:lnTo>
                  <a:pt x="6059899" y="338796"/>
                </a:lnTo>
                <a:lnTo>
                  <a:pt x="6010275" y="335903"/>
                </a:lnTo>
                <a:lnTo>
                  <a:pt x="5960696" y="333888"/>
                </a:lnTo>
                <a:lnTo>
                  <a:pt x="5911193" y="332752"/>
                </a:lnTo>
                <a:lnTo>
                  <a:pt x="5861794" y="332495"/>
                </a:lnTo>
                <a:lnTo>
                  <a:pt x="10285478" y="332495"/>
                </a:lnTo>
                <a:lnTo>
                  <a:pt x="10285478" y="1104612"/>
                </a:lnTo>
                <a:lnTo>
                  <a:pt x="10255459" y="1146066"/>
                </a:lnTo>
                <a:lnTo>
                  <a:pt x="10224320" y="1185464"/>
                </a:lnTo>
                <a:lnTo>
                  <a:pt x="10192096" y="1222835"/>
                </a:lnTo>
                <a:lnTo>
                  <a:pt x="10158828" y="1258208"/>
                </a:lnTo>
                <a:lnTo>
                  <a:pt x="10124551" y="1291614"/>
                </a:lnTo>
                <a:lnTo>
                  <a:pt x="10089304" y="1323080"/>
                </a:lnTo>
                <a:lnTo>
                  <a:pt x="10053125" y="1352638"/>
                </a:lnTo>
                <a:lnTo>
                  <a:pt x="10016051" y="1380315"/>
                </a:lnTo>
                <a:lnTo>
                  <a:pt x="9978121" y="1406142"/>
                </a:lnTo>
                <a:lnTo>
                  <a:pt x="9939371" y="1430147"/>
                </a:lnTo>
                <a:lnTo>
                  <a:pt x="9899839" y="1452360"/>
                </a:lnTo>
                <a:lnTo>
                  <a:pt x="9859563" y="1472811"/>
                </a:lnTo>
                <a:lnTo>
                  <a:pt x="9818582" y="1491529"/>
                </a:lnTo>
                <a:lnTo>
                  <a:pt x="9776931" y="1508542"/>
                </a:lnTo>
                <a:lnTo>
                  <a:pt x="9734651" y="1523882"/>
                </a:lnTo>
                <a:lnTo>
                  <a:pt x="9691777" y="1537576"/>
                </a:lnTo>
                <a:lnTo>
                  <a:pt x="9648347" y="1549654"/>
                </a:lnTo>
                <a:lnTo>
                  <a:pt x="9604401" y="1560146"/>
                </a:lnTo>
                <a:lnTo>
                  <a:pt x="9559974" y="1569081"/>
                </a:lnTo>
                <a:lnTo>
                  <a:pt x="9515105" y="1576488"/>
                </a:lnTo>
                <a:lnTo>
                  <a:pt x="9469832" y="1582397"/>
                </a:lnTo>
                <a:lnTo>
                  <a:pt x="9424192" y="1586837"/>
                </a:lnTo>
                <a:lnTo>
                  <a:pt x="9378222" y="1589837"/>
                </a:lnTo>
                <a:lnTo>
                  <a:pt x="9331962" y="1591428"/>
                </a:lnTo>
                <a:lnTo>
                  <a:pt x="9285448" y="1591637"/>
                </a:lnTo>
                <a:close/>
              </a:path>
              <a:path w="10306050" h="10285095">
                <a:moveTo>
                  <a:pt x="3147297" y="1276373"/>
                </a:moveTo>
                <a:lnTo>
                  <a:pt x="3098500" y="1275344"/>
                </a:lnTo>
                <a:lnTo>
                  <a:pt x="3049770" y="1272943"/>
                </a:lnTo>
                <a:lnTo>
                  <a:pt x="3001147" y="1269167"/>
                </a:lnTo>
                <a:lnTo>
                  <a:pt x="2952672" y="1264011"/>
                </a:lnTo>
                <a:lnTo>
                  <a:pt x="2904387" y="1257471"/>
                </a:lnTo>
                <a:lnTo>
                  <a:pt x="2856331" y="1249543"/>
                </a:lnTo>
                <a:lnTo>
                  <a:pt x="2808545" y="1240222"/>
                </a:lnTo>
                <a:lnTo>
                  <a:pt x="2761070" y="1229505"/>
                </a:lnTo>
                <a:lnTo>
                  <a:pt x="2713947" y="1217386"/>
                </a:lnTo>
                <a:lnTo>
                  <a:pt x="2667217" y="1203863"/>
                </a:lnTo>
                <a:lnTo>
                  <a:pt x="2620920" y="1188930"/>
                </a:lnTo>
                <a:lnTo>
                  <a:pt x="2575097" y="1172583"/>
                </a:lnTo>
                <a:lnTo>
                  <a:pt x="2529789" y="1154818"/>
                </a:lnTo>
                <a:lnTo>
                  <a:pt x="2485037" y="1135632"/>
                </a:lnTo>
                <a:lnTo>
                  <a:pt x="2440880" y="1115018"/>
                </a:lnTo>
                <a:lnTo>
                  <a:pt x="2397361" y="1092975"/>
                </a:lnTo>
                <a:lnTo>
                  <a:pt x="2354520" y="1069496"/>
                </a:lnTo>
                <a:lnTo>
                  <a:pt x="2312397" y="1044579"/>
                </a:lnTo>
                <a:lnTo>
                  <a:pt x="2271033" y="1018218"/>
                </a:lnTo>
                <a:lnTo>
                  <a:pt x="2230897" y="990206"/>
                </a:lnTo>
                <a:lnTo>
                  <a:pt x="2192264" y="960238"/>
                </a:lnTo>
                <a:lnTo>
                  <a:pt x="2154809" y="928749"/>
                </a:lnTo>
                <a:lnTo>
                  <a:pt x="2118208" y="896177"/>
                </a:lnTo>
                <a:lnTo>
                  <a:pt x="2010296" y="796318"/>
                </a:lnTo>
                <a:lnTo>
                  <a:pt x="1973876" y="763773"/>
                </a:lnTo>
                <a:lnTo>
                  <a:pt x="1936691" y="732325"/>
                </a:lnTo>
                <a:lnTo>
                  <a:pt x="1898417" y="702410"/>
                </a:lnTo>
                <a:lnTo>
                  <a:pt x="1858731" y="674466"/>
                </a:lnTo>
                <a:lnTo>
                  <a:pt x="1817309" y="648928"/>
                </a:lnTo>
                <a:lnTo>
                  <a:pt x="1773826" y="626233"/>
                </a:lnTo>
                <a:lnTo>
                  <a:pt x="1727960" y="606816"/>
                </a:lnTo>
                <a:lnTo>
                  <a:pt x="1681729" y="590718"/>
                </a:lnTo>
                <a:lnTo>
                  <a:pt x="1634177" y="577058"/>
                </a:lnTo>
                <a:lnTo>
                  <a:pt x="1585481" y="565718"/>
                </a:lnTo>
                <a:lnTo>
                  <a:pt x="1535814" y="556580"/>
                </a:lnTo>
                <a:lnTo>
                  <a:pt x="1485352" y="549528"/>
                </a:lnTo>
                <a:lnTo>
                  <a:pt x="1434269" y="544443"/>
                </a:lnTo>
                <a:lnTo>
                  <a:pt x="1382741" y="541209"/>
                </a:lnTo>
                <a:lnTo>
                  <a:pt x="1330940" y="539707"/>
                </a:lnTo>
                <a:lnTo>
                  <a:pt x="4907865" y="539707"/>
                </a:lnTo>
                <a:lnTo>
                  <a:pt x="4851000" y="567172"/>
                </a:lnTo>
                <a:lnTo>
                  <a:pt x="4807707" y="589191"/>
                </a:lnTo>
                <a:lnTo>
                  <a:pt x="4764795" y="611830"/>
                </a:lnTo>
                <a:lnTo>
                  <a:pt x="4722209" y="635036"/>
                </a:lnTo>
                <a:lnTo>
                  <a:pt x="4679892" y="658756"/>
                </a:lnTo>
                <a:lnTo>
                  <a:pt x="4637789" y="682934"/>
                </a:lnTo>
                <a:lnTo>
                  <a:pt x="4554000" y="732453"/>
                </a:lnTo>
                <a:lnTo>
                  <a:pt x="4259246" y="912289"/>
                </a:lnTo>
                <a:lnTo>
                  <a:pt x="4172760" y="963752"/>
                </a:lnTo>
                <a:lnTo>
                  <a:pt x="4128860" y="989227"/>
                </a:lnTo>
                <a:lnTo>
                  <a:pt x="4084446" y="1014459"/>
                </a:lnTo>
                <a:lnTo>
                  <a:pt x="4039463" y="1039394"/>
                </a:lnTo>
                <a:lnTo>
                  <a:pt x="3993855" y="1063977"/>
                </a:lnTo>
                <a:lnTo>
                  <a:pt x="3947566" y="1088156"/>
                </a:lnTo>
                <a:lnTo>
                  <a:pt x="3903869" y="1109792"/>
                </a:lnTo>
                <a:lnTo>
                  <a:pt x="3859546" y="1130129"/>
                </a:lnTo>
                <a:lnTo>
                  <a:pt x="3814638" y="1149161"/>
                </a:lnTo>
                <a:lnTo>
                  <a:pt x="3769186" y="1166887"/>
                </a:lnTo>
                <a:lnTo>
                  <a:pt x="3723230" y="1183300"/>
                </a:lnTo>
                <a:lnTo>
                  <a:pt x="3676811" y="1198396"/>
                </a:lnTo>
                <a:lnTo>
                  <a:pt x="3629969" y="1212172"/>
                </a:lnTo>
                <a:lnTo>
                  <a:pt x="3582746" y="1224624"/>
                </a:lnTo>
                <a:lnTo>
                  <a:pt x="3535183" y="1235746"/>
                </a:lnTo>
                <a:lnTo>
                  <a:pt x="3487319" y="1245535"/>
                </a:lnTo>
                <a:lnTo>
                  <a:pt x="3439197" y="1253987"/>
                </a:lnTo>
                <a:lnTo>
                  <a:pt x="3390855" y="1261097"/>
                </a:lnTo>
                <a:lnTo>
                  <a:pt x="3342336" y="1266861"/>
                </a:lnTo>
                <a:lnTo>
                  <a:pt x="3293680" y="1271275"/>
                </a:lnTo>
                <a:lnTo>
                  <a:pt x="3244928" y="1274334"/>
                </a:lnTo>
                <a:lnTo>
                  <a:pt x="3196120" y="1276035"/>
                </a:lnTo>
                <a:lnTo>
                  <a:pt x="3147297" y="1276373"/>
                </a:lnTo>
                <a:close/>
              </a:path>
              <a:path w="10306050" h="10285095">
                <a:moveTo>
                  <a:pt x="10306049" y="10285032"/>
                </a:moveTo>
                <a:lnTo>
                  <a:pt x="20570" y="10285032"/>
                </a:lnTo>
                <a:lnTo>
                  <a:pt x="20570" y="9178363"/>
                </a:lnTo>
                <a:lnTo>
                  <a:pt x="50589" y="9136909"/>
                </a:lnTo>
                <a:lnTo>
                  <a:pt x="81729" y="9097511"/>
                </a:lnTo>
                <a:lnTo>
                  <a:pt x="113952" y="9060140"/>
                </a:lnTo>
                <a:lnTo>
                  <a:pt x="147221" y="9024767"/>
                </a:lnTo>
                <a:lnTo>
                  <a:pt x="181498" y="8991361"/>
                </a:lnTo>
                <a:lnTo>
                  <a:pt x="216744" y="8959895"/>
                </a:lnTo>
                <a:lnTo>
                  <a:pt x="252924" y="8930337"/>
                </a:lnTo>
                <a:lnTo>
                  <a:pt x="289997" y="8902660"/>
                </a:lnTo>
                <a:lnTo>
                  <a:pt x="327928" y="8876833"/>
                </a:lnTo>
                <a:lnTo>
                  <a:pt x="366678" y="8852828"/>
                </a:lnTo>
                <a:lnTo>
                  <a:pt x="406210" y="8830615"/>
                </a:lnTo>
                <a:lnTo>
                  <a:pt x="446486" y="8810164"/>
                </a:lnTo>
                <a:lnTo>
                  <a:pt x="487467" y="8791446"/>
                </a:lnTo>
                <a:lnTo>
                  <a:pt x="529117" y="8774433"/>
                </a:lnTo>
                <a:lnTo>
                  <a:pt x="571398" y="8759093"/>
                </a:lnTo>
                <a:lnTo>
                  <a:pt x="614272" y="8745399"/>
                </a:lnTo>
                <a:lnTo>
                  <a:pt x="657701" y="8733321"/>
                </a:lnTo>
                <a:lnTo>
                  <a:pt x="701648" y="8722829"/>
                </a:lnTo>
                <a:lnTo>
                  <a:pt x="746075" y="8713894"/>
                </a:lnTo>
                <a:lnTo>
                  <a:pt x="790944" y="8706487"/>
                </a:lnTo>
                <a:lnTo>
                  <a:pt x="836217" y="8700578"/>
                </a:lnTo>
                <a:lnTo>
                  <a:pt x="881857" y="8696138"/>
                </a:lnTo>
                <a:lnTo>
                  <a:pt x="927826" y="8693138"/>
                </a:lnTo>
                <a:lnTo>
                  <a:pt x="974087" y="8691547"/>
                </a:lnTo>
                <a:lnTo>
                  <a:pt x="1020601" y="8691338"/>
                </a:lnTo>
                <a:lnTo>
                  <a:pt x="1067331" y="8692480"/>
                </a:lnTo>
                <a:lnTo>
                  <a:pt x="1114239" y="8694945"/>
                </a:lnTo>
                <a:lnTo>
                  <a:pt x="1161288" y="8698702"/>
                </a:lnTo>
                <a:lnTo>
                  <a:pt x="1208439" y="8703723"/>
                </a:lnTo>
                <a:lnTo>
                  <a:pt x="1255656" y="8709977"/>
                </a:lnTo>
                <a:lnTo>
                  <a:pt x="1302899" y="8717436"/>
                </a:lnTo>
                <a:lnTo>
                  <a:pt x="1350133" y="8726071"/>
                </a:lnTo>
                <a:lnTo>
                  <a:pt x="1397318" y="8735852"/>
                </a:lnTo>
                <a:lnTo>
                  <a:pt x="1444418" y="8746749"/>
                </a:lnTo>
                <a:lnTo>
                  <a:pt x="1491394" y="8758734"/>
                </a:lnTo>
                <a:lnTo>
                  <a:pt x="1540962" y="8772364"/>
                </a:lnTo>
                <a:lnTo>
                  <a:pt x="1589941" y="8786883"/>
                </a:lnTo>
                <a:lnTo>
                  <a:pt x="1638355" y="8802258"/>
                </a:lnTo>
                <a:lnTo>
                  <a:pt x="1686227" y="8818459"/>
                </a:lnTo>
                <a:lnTo>
                  <a:pt x="1733581" y="8835453"/>
                </a:lnTo>
                <a:lnTo>
                  <a:pt x="1780442" y="8853210"/>
                </a:lnTo>
                <a:lnTo>
                  <a:pt x="1826834" y="8871698"/>
                </a:lnTo>
                <a:lnTo>
                  <a:pt x="1872779" y="8890885"/>
                </a:lnTo>
                <a:lnTo>
                  <a:pt x="1918302" y="8910741"/>
                </a:lnTo>
                <a:lnTo>
                  <a:pt x="1963427" y="8931233"/>
                </a:lnTo>
                <a:lnTo>
                  <a:pt x="2008178" y="8952330"/>
                </a:lnTo>
                <a:lnTo>
                  <a:pt x="2052578" y="8974002"/>
                </a:lnTo>
                <a:lnTo>
                  <a:pt x="2096652" y="8996215"/>
                </a:lnTo>
                <a:lnTo>
                  <a:pt x="2140469" y="9018964"/>
                </a:lnTo>
                <a:lnTo>
                  <a:pt x="2183916" y="9042144"/>
                </a:lnTo>
                <a:lnTo>
                  <a:pt x="2227153" y="9065796"/>
                </a:lnTo>
                <a:lnTo>
                  <a:pt x="2270160" y="9089865"/>
                </a:lnTo>
                <a:lnTo>
                  <a:pt x="2312959" y="9114319"/>
                </a:lnTo>
                <a:lnTo>
                  <a:pt x="2398033" y="9164257"/>
                </a:lnTo>
                <a:lnTo>
                  <a:pt x="2482564" y="9215359"/>
                </a:lnTo>
                <a:lnTo>
                  <a:pt x="2946335" y="9505983"/>
                </a:lnTo>
                <a:lnTo>
                  <a:pt x="3032001" y="9558520"/>
                </a:lnTo>
                <a:lnTo>
                  <a:pt x="3118557" y="9610334"/>
                </a:lnTo>
                <a:lnTo>
                  <a:pt x="3160222" y="9634404"/>
                </a:lnTo>
                <a:lnTo>
                  <a:pt x="3202571" y="9657589"/>
                </a:lnTo>
                <a:lnTo>
                  <a:pt x="3245574" y="9679888"/>
                </a:lnTo>
                <a:lnTo>
                  <a:pt x="3289200" y="9701303"/>
                </a:lnTo>
                <a:lnTo>
                  <a:pt x="3333418" y="9721832"/>
                </a:lnTo>
                <a:lnTo>
                  <a:pt x="3378198" y="9741478"/>
                </a:lnTo>
                <a:lnTo>
                  <a:pt x="3423511" y="9760240"/>
                </a:lnTo>
                <a:lnTo>
                  <a:pt x="3469324" y="9778117"/>
                </a:lnTo>
                <a:lnTo>
                  <a:pt x="3515608" y="9795111"/>
                </a:lnTo>
                <a:lnTo>
                  <a:pt x="3562333" y="9811222"/>
                </a:lnTo>
                <a:lnTo>
                  <a:pt x="3609468" y="9826450"/>
                </a:lnTo>
                <a:lnTo>
                  <a:pt x="3656982" y="9840795"/>
                </a:lnTo>
                <a:lnTo>
                  <a:pt x="3704846" y="9854258"/>
                </a:lnTo>
                <a:lnTo>
                  <a:pt x="3753029" y="9866838"/>
                </a:lnTo>
                <a:lnTo>
                  <a:pt x="3801499" y="9878537"/>
                </a:lnTo>
                <a:lnTo>
                  <a:pt x="3850228" y="9889354"/>
                </a:lnTo>
                <a:lnTo>
                  <a:pt x="3899184" y="9899289"/>
                </a:lnTo>
                <a:lnTo>
                  <a:pt x="3948338" y="9908343"/>
                </a:lnTo>
                <a:lnTo>
                  <a:pt x="3997658" y="9916516"/>
                </a:lnTo>
                <a:lnTo>
                  <a:pt x="4047114" y="9923809"/>
                </a:lnTo>
                <a:lnTo>
                  <a:pt x="4096676" y="9930221"/>
                </a:lnTo>
                <a:lnTo>
                  <a:pt x="4146313" y="9935754"/>
                </a:lnTo>
                <a:lnTo>
                  <a:pt x="4195996" y="9940406"/>
                </a:lnTo>
                <a:lnTo>
                  <a:pt x="4245693" y="9944179"/>
                </a:lnTo>
                <a:lnTo>
                  <a:pt x="4295374" y="9947072"/>
                </a:lnTo>
                <a:lnTo>
                  <a:pt x="4345009" y="9949087"/>
                </a:lnTo>
                <a:lnTo>
                  <a:pt x="4394567" y="9950223"/>
                </a:lnTo>
                <a:lnTo>
                  <a:pt x="10306049" y="9950480"/>
                </a:lnTo>
                <a:lnTo>
                  <a:pt x="10306049" y="10285032"/>
                </a:lnTo>
                <a:close/>
              </a:path>
              <a:path w="10306050" h="10285095">
                <a:moveTo>
                  <a:pt x="10306049" y="9950480"/>
                </a:moveTo>
                <a:lnTo>
                  <a:pt x="4444018" y="9950480"/>
                </a:lnTo>
                <a:lnTo>
                  <a:pt x="4493331" y="9949859"/>
                </a:lnTo>
                <a:lnTo>
                  <a:pt x="4542476" y="9948360"/>
                </a:lnTo>
                <a:lnTo>
                  <a:pt x="4591423" y="9945983"/>
                </a:lnTo>
                <a:lnTo>
                  <a:pt x="4640142" y="9942729"/>
                </a:lnTo>
                <a:lnTo>
                  <a:pt x="4688601" y="9938597"/>
                </a:lnTo>
                <a:lnTo>
                  <a:pt x="4736770" y="9933589"/>
                </a:lnTo>
                <a:lnTo>
                  <a:pt x="4784619" y="9927704"/>
                </a:lnTo>
                <a:lnTo>
                  <a:pt x="4832117" y="9920942"/>
                </a:lnTo>
                <a:lnTo>
                  <a:pt x="4885453" y="9912085"/>
                </a:lnTo>
                <a:lnTo>
                  <a:pt x="4937680" y="9901883"/>
                </a:lnTo>
                <a:lnTo>
                  <a:pt x="4988856" y="9890393"/>
                </a:lnTo>
                <a:lnTo>
                  <a:pt x="5039035" y="9877669"/>
                </a:lnTo>
                <a:lnTo>
                  <a:pt x="5088275" y="9863767"/>
                </a:lnTo>
                <a:lnTo>
                  <a:pt x="5136630" y="9848740"/>
                </a:lnTo>
                <a:lnTo>
                  <a:pt x="5184156" y="9832645"/>
                </a:lnTo>
                <a:lnTo>
                  <a:pt x="5230910" y="9815536"/>
                </a:lnTo>
                <a:lnTo>
                  <a:pt x="5276948" y="9797467"/>
                </a:lnTo>
                <a:lnTo>
                  <a:pt x="5322324" y="9778495"/>
                </a:lnTo>
                <a:lnTo>
                  <a:pt x="5367096" y="9758673"/>
                </a:lnTo>
                <a:lnTo>
                  <a:pt x="5411319" y="9738058"/>
                </a:lnTo>
                <a:lnTo>
                  <a:pt x="5455049" y="9716703"/>
                </a:lnTo>
                <a:lnTo>
                  <a:pt x="5498342" y="9694664"/>
                </a:lnTo>
                <a:lnTo>
                  <a:pt x="5541253" y="9671995"/>
                </a:lnTo>
                <a:lnTo>
                  <a:pt x="5583840" y="9648753"/>
                </a:lnTo>
                <a:lnTo>
                  <a:pt x="5626156" y="9624991"/>
                </a:lnTo>
                <a:lnTo>
                  <a:pt x="5668260" y="9600764"/>
                </a:lnTo>
                <a:lnTo>
                  <a:pt x="5752049" y="9551138"/>
                </a:lnTo>
                <a:lnTo>
                  <a:pt x="6046803" y="9370893"/>
                </a:lnTo>
                <a:lnTo>
                  <a:pt x="6133289" y="9319337"/>
                </a:lnTo>
                <a:lnTo>
                  <a:pt x="6177189" y="9293823"/>
                </a:lnTo>
                <a:lnTo>
                  <a:pt x="6221603" y="9268560"/>
                </a:lnTo>
                <a:lnTo>
                  <a:pt x="6266586" y="9243601"/>
                </a:lnTo>
                <a:lnTo>
                  <a:pt x="6312194" y="9219003"/>
                </a:lnTo>
                <a:lnTo>
                  <a:pt x="6358483" y="9194819"/>
                </a:lnTo>
                <a:lnTo>
                  <a:pt x="6402180" y="9173183"/>
                </a:lnTo>
                <a:lnTo>
                  <a:pt x="6446502" y="9152846"/>
                </a:lnTo>
                <a:lnTo>
                  <a:pt x="6491410" y="9133814"/>
                </a:lnTo>
                <a:lnTo>
                  <a:pt x="6536863" y="9116088"/>
                </a:lnTo>
                <a:lnTo>
                  <a:pt x="6582819" y="9099675"/>
                </a:lnTo>
                <a:lnTo>
                  <a:pt x="6629238" y="9084579"/>
                </a:lnTo>
                <a:lnTo>
                  <a:pt x="6676080" y="9070803"/>
                </a:lnTo>
                <a:lnTo>
                  <a:pt x="6723302" y="9058351"/>
                </a:lnTo>
                <a:lnTo>
                  <a:pt x="6770866" y="9047229"/>
                </a:lnTo>
                <a:lnTo>
                  <a:pt x="6818730" y="9037440"/>
                </a:lnTo>
                <a:lnTo>
                  <a:pt x="6866852" y="9028988"/>
                </a:lnTo>
                <a:lnTo>
                  <a:pt x="6915194" y="9021878"/>
                </a:lnTo>
                <a:lnTo>
                  <a:pt x="6963713" y="9016114"/>
                </a:lnTo>
                <a:lnTo>
                  <a:pt x="7012369" y="9011700"/>
                </a:lnTo>
                <a:lnTo>
                  <a:pt x="7061121" y="9008641"/>
                </a:lnTo>
                <a:lnTo>
                  <a:pt x="7109929" y="9006940"/>
                </a:lnTo>
                <a:lnTo>
                  <a:pt x="7158752" y="9006602"/>
                </a:lnTo>
                <a:lnTo>
                  <a:pt x="7207549" y="9007631"/>
                </a:lnTo>
                <a:lnTo>
                  <a:pt x="7256279" y="9010032"/>
                </a:lnTo>
                <a:lnTo>
                  <a:pt x="7304902" y="9013808"/>
                </a:lnTo>
                <a:lnTo>
                  <a:pt x="7353376" y="9018964"/>
                </a:lnTo>
                <a:lnTo>
                  <a:pt x="7401662" y="9025504"/>
                </a:lnTo>
                <a:lnTo>
                  <a:pt x="7449718" y="9033432"/>
                </a:lnTo>
                <a:lnTo>
                  <a:pt x="7497504" y="9042753"/>
                </a:lnTo>
                <a:lnTo>
                  <a:pt x="7544979" y="9053470"/>
                </a:lnTo>
                <a:lnTo>
                  <a:pt x="7592102" y="9065589"/>
                </a:lnTo>
                <a:lnTo>
                  <a:pt x="7638832" y="9079112"/>
                </a:lnTo>
                <a:lnTo>
                  <a:pt x="7685129" y="9094045"/>
                </a:lnTo>
                <a:lnTo>
                  <a:pt x="7730952" y="9110392"/>
                </a:lnTo>
                <a:lnTo>
                  <a:pt x="7776260" y="9128157"/>
                </a:lnTo>
                <a:lnTo>
                  <a:pt x="7821012" y="9147343"/>
                </a:lnTo>
                <a:lnTo>
                  <a:pt x="7865168" y="9167957"/>
                </a:lnTo>
                <a:lnTo>
                  <a:pt x="7908688" y="9190000"/>
                </a:lnTo>
                <a:lnTo>
                  <a:pt x="7951529" y="9213479"/>
                </a:lnTo>
                <a:lnTo>
                  <a:pt x="7993652" y="9238396"/>
                </a:lnTo>
                <a:lnTo>
                  <a:pt x="8035016" y="9264757"/>
                </a:lnTo>
                <a:lnTo>
                  <a:pt x="8075151" y="9292769"/>
                </a:lnTo>
                <a:lnTo>
                  <a:pt x="8113785" y="9322737"/>
                </a:lnTo>
                <a:lnTo>
                  <a:pt x="8151240" y="9354226"/>
                </a:lnTo>
                <a:lnTo>
                  <a:pt x="8187840" y="9386798"/>
                </a:lnTo>
                <a:lnTo>
                  <a:pt x="8223910" y="9420018"/>
                </a:lnTo>
                <a:lnTo>
                  <a:pt x="8295752" y="9486657"/>
                </a:lnTo>
                <a:lnTo>
                  <a:pt x="8332173" y="9519202"/>
                </a:lnTo>
                <a:lnTo>
                  <a:pt x="8369358" y="9550650"/>
                </a:lnTo>
                <a:lnTo>
                  <a:pt x="8407632" y="9580565"/>
                </a:lnTo>
                <a:lnTo>
                  <a:pt x="8447318" y="9608509"/>
                </a:lnTo>
                <a:lnTo>
                  <a:pt x="8488740" y="9634047"/>
                </a:lnTo>
                <a:lnTo>
                  <a:pt x="8532223" y="9656742"/>
                </a:lnTo>
                <a:lnTo>
                  <a:pt x="8578089" y="9676159"/>
                </a:lnTo>
                <a:lnTo>
                  <a:pt x="8624320" y="9692257"/>
                </a:lnTo>
                <a:lnTo>
                  <a:pt x="8671872" y="9705917"/>
                </a:lnTo>
                <a:lnTo>
                  <a:pt x="8720568" y="9717257"/>
                </a:lnTo>
                <a:lnTo>
                  <a:pt x="8770234" y="9726395"/>
                </a:lnTo>
                <a:lnTo>
                  <a:pt x="8820697" y="9733447"/>
                </a:lnTo>
                <a:lnTo>
                  <a:pt x="8871779" y="9738532"/>
                </a:lnTo>
                <a:lnTo>
                  <a:pt x="8923308" y="9741766"/>
                </a:lnTo>
                <a:lnTo>
                  <a:pt x="8975108" y="9743268"/>
                </a:lnTo>
                <a:lnTo>
                  <a:pt x="10306049" y="9743268"/>
                </a:lnTo>
                <a:lnTo>
                  <a:pt x="10306049" y="9950480"/>
                </a:lnTo>
                <a:close/>
              </a:path>
              <a:path w="10306050" h="10285095">
                <a:moveTo>
                  <a:pt x="10306049" y="9743268"/>
                </a:moveTo>
                <a:lnTo>
                  <a:pt x="8975108" y="9743268"/>
                </a:lnTo>
                <a:lnTo>
                  <a:pt x="9027005" y="9743155"/>
                </a:lnTo>
                <a:lnTo>
                  <a:pt x="9078823" y="9741545"/>
                </a:lnTo>
                <a:lnTo>
                  <a:pt x="9130388" y="9738554"/>
                </a:lnTo>
                <a:lnTo>
                  <a:pt x="9181525" y="9734301"/>
                </a:lnTo>
                <a:lnTo>
                  <a:pt x="9232060" y="9728903"/>
                </a:lnTo>
                <a:lnTo>
                  <a:pt x="9281817" y="9722477"/>
                </a:lnTo>
                <a:lnTo>
                  <a:pt x="9330621" y="9715142"/>
                </a:lnTo>
                <a:lnTo>
                  <a:pt x="9378299" y="9707014"/>
                </a:lnTo>
                <a:lnTo>
                  <a:pt x="9426827" y="9697836"/>
                </a:lnTo>
                <a:lnTo>
                  <a:pt x="9475480" y="9687589"/>
                </a:lnTo>
                <a:lnTo>
                  <a:pt x="9524202" y="9676284"/>
                </a:lnTo>
                <a:lnTo>
                  <a:pt x="9572933" y="9663932"/>
                </a:lnTo>
                <a:lnTo>
                  <a:pt x="9621615" y="9650542"/>
                </a:lnTo>
                <a:lnTo>
                  <a:pt x="9670189" y="9636127"/>
                </a:lnTo>
                <a:lnTo>
                  <a:pt x="9718596" y="9620697"/>
                </a:lnTo>
                <a:lnTo>
                  <a:pt x="9766778" y="9604262"/>
                </a:lnTo>
                <a:lnTo>
                  <a:pt x="9814675" y="9586834"/>
                </a:lnTo>
                <a:lnTo>
                  <a:pt x="9862231" y="9568423"/>
                </a:lnTo>
                <a:lnTo>
                  <a:pt x="9909385" y="9549040"/>
                </a:lnTo>
                <a:lnTo>
                  <a:pt x="9956080" y="9528696"/>
                </a:lnTo>
                <a:lnTo>
                  <a:pt x="10002256" y="9507401"/>
                </a:lnTo>
                <a:lnTo>
                  <a:pt x="10047855" y="9485168"/>
                </a:lnTo>
                <a:lnTo>
                  <a:pt x="10092819" y="9462005"/>
                </a:lnTo>
                <a:lnTo>
                  <a:pt x="10137088" y="9437924"/>
                </a:lnTo>
                <a:lnTo>
                  <a:pt x="10180604" y="9412937"/>
                </a:lnTo>
                <a:lnTo>
                  <a:pt x="10223309" y="9387052"/>
                </a:lnTo>
                <a:lnTo>
                  <a:pt x="10265143" y="9360283"/>
                </a:lnTo>
                <a:lnTo>
                  <a:pt x="10306049" y="9332638"/>
                </a:lnTo>
                <a:lnTo>
                  <a:pt x="10306049" y="9743268"/>
                </a:lnTo>
                <a:close/>
              </a:path>
            </a:pathLst>
          </a:custGeom>
          <a:solidFill>
            <a:srgbClr val="FAC046"/>
          </a:solidFill>
        </p:spPr>
        <p:txBody>
          <a:bodyPr wrap="square" lIns="0" tIns="0" rIns="0" bIns="0" rtlCol="0"/>
          <a:lstStyle/>
          <a:p>
            <a:endParaRPr/>
          </a:p>
        </p:txBody>
      </p:sp>
      <p:sp>
        <p:nvSpPr>
          <p:cNvPr id="5" name="object 5"/>
          <p:cNvSpPr txBox="1"/>
          <p:nvPr/>
        </p:nvSpPr>
        <p:spPr>
          <a:xfrm>
            <a:off x="868680" y="1545793"/>
            <a:ext cx="11598275" cy="7894469"/>
          </a:xfrm>
          <a:prstGeom prst="rect">
            <a:avLst/>
          </a:prstGeom>
        </p:spPr>
        <p:txBody>
          <a:bodyPr vert="horz" wrap="square" lIns="0" tIns="83820" rIns="0" bIns="0" rtlCol="0">
            <a:spAutoFit/>
          </a:bodyPr>
          <a:lstStyle/>
          <a:p>
            <a:pPr marL="12700" marR="1443990">
              <a:lnSpc>
                <a:spcPts val="4280"/>
              </a:lnSpc>
              <a:spcBef>
                <a:spcPts val="660"/>
              </a:spcBef>
            </a:pPr>
            <a:r>
              <a:rPr sz="3950" b="1" spc="415" dirty="0">
                <a:solidFill>
                  <a:srgbClr val="FF0000"/>
                </a:solidFill>
                <a:latin typeface="Calibri"/>
                <a:cs typeface="Calibri"/>
              </a:rPr>
              <a:t>Bal</a:t>
            </a:r>
            <a:r>
              <a:rPr lang="en-US" sz="3950" b="1" spc="415" dirty="0">
                <a:solidFill>
                  <a:srgbClr val="FF0000"/>
                </a:solidFill>
                <a:latin typeface="Calibri"/>
                <a:cs typeface="Calibri"/>
              </a:rPr>
              <a:t>l</a:t>
            </a:r>
            <a:r>
              <a:rPr sz="3950" b="1" spc="355" dirty="0">
                <a:solidFill>
                  <a:srgbClr val="FF0000"/>
                </a:solidFill>
                <a:latin typeface="Calibri"/>
                <a:cs typeface="Calibri"/>
              </a:rPr>
              <a:t>ots</a:t>
            </a:r>
            <a:r>
              <a:rPr sz="3950" b="1" spc="-85" dirty="0">
                <a:solidFill>
                  <a:srgbClr val="FF0000"/>
                </a:solidFill>
                <a:latin typeface="Calibri"/>
                <a:cs typeface="Calibri"/>
              </a:rPr>
              <a:t> </a:t>
            </a:r>
            <a:r>
              <a:rPr sz="3950" b="1" spc="340" dirty="0">
                <a:solidFill>
                  <a:srgbClr val="FF0000"/>
                </a:solidFill>
                <a:latin typeface="Calibri"/>
                <a:cs typeface="Calibri"/>
              </a:rPr>
              <a:t>are</a:t>
            </a:r>
            <a:r>
              <a:rPr sz="3950" b="1" spc="-90" dirty="0">
                <a:solidFill>
                  <a:srgbClr val="FF0000"/>
                </a:solidFill>
                <a:latin typeface="Calibri"/>
                <a:cs typeface="Calibri"/>
              </a:rPr>
              <a:t> </a:t>
            </a:r>
            <a:r>
              <a:rPr sz="3950" b="1" spc="350" dirty="0">
                <a:solidFill>
                  <a:srgbClr val="FF0000"/>
                </a:solidFill>
                <a:latin typeface="Calibri"/>
                <a:cs typeface="Calibri"/>
              </a:rPr>
              <a:t>returned</a:t>
            </a:r>
            <a:r>
              <a:rPr sz="3950" b="1" spc="-85" dirty="0">
                <a:solidFill>
                  <a:srgbClr val="FF0000"/>
                </a:solidFill>
                <a:latin typeface="Calibri"/>
                <a:cs typeface="Calibri"/>
              </a:rPr>
              <a:t> </a:t>
            </a:r>
            <a:r>
              <a:rPr sz="3950" b="1" spc="350" dirty="0">
                <a:solidFill>
                  <a:srgbClr val="FF0000"/>
                </a:solidFill>
                <a:latin typeface="Calibri"/>
                <a:cs typeface="Calibri"/>
              </a:rPr>
              <a:t>in</a:t>
            </a:r>
            <a:r>
              <a:rPr sz="3950" b="1" spc="-85" dirty="0">
                <a:solidFill>
                  <a:srgbClr val="FF0000"/>
                </a:solidFill>
                <a:latin typeface="Calibri"/>
                <a:cs typeface="Calibri"/>
              </a:rPr>
              <a:t> </a:t>
            </a:r>
            <a:r>
              <a:rPr sz="3950" b="1" spc="400" dirty="0">
                <a:solidFill>
                  <a:srgbClr val="FF0000"/>
                </a:solidFill>
                <a:latin typeface="Calibri"/>
                <a:cs typeface="Calibri"/>
              </a:rPr>
              <a:t>the</a:t>
            </a:r>
            <a:r>
              <a:rPr sz="3950" b="1" spc="-90" dirty="0">
                <a:solidFill>
                  <a:srgbClr val="FF0000"/>
                </a:solidFill>
                <a:latin typeface="Calibri"/>
                <a:cs typeface="Calibri"/>
              </a:rPr>
              <a:t> </a:t>
            </a:r>
            <a:r>
              <a:rPr sz="3950" b="1" spc="500" dirty="0">
                <a:solidFill>
                  <a:srgbClr val="FF0000"/>
                </a:solidFill>
                <a:latin typeface="Calibri"/>
                <a:cs typeface="Calibri"/>
              </a:rPr>
              <a:t>wrong</a:t>
            </a:r>
            <a:r>
              <a:rPr sz="3950" b="1" spc="-85" dirty="0">
                <a:solidFill>
                  <a:srgbClr val="FF0000"/>
                </a:solidFill>
                <a:latin typeface="Calibri"/>
                <a:cs typeface="Calibri"/>
              </a:rPr>
              <a:t> </a:t>
            </a:r>
            <a:r>
              <a:rPr sz="3950" b="1" spc="260" dirty="0">
                <a:solidFill>
                  <a:srgbClr val="FF0000"/>
                </a:solidFill>
                <a:latin typeface="Calibri"/>
                <a:cs typeface="Calibri"/>
              </a:rPr>
              <a:t>voter’s  </a:t>
            </a:r>
            <a:r>
              <a:rPr sz="3950" b="1" spc="310" dirty="0">
                <a:solidFill>
                  <a:srgbClr val="FF0000"/>
                </a:solidFill>
                <a:latin typeface="Calibri"/>
                <a:cs typeface="Calibri"/>
              </a:rPr>
              <a:t>envelope.</a:t>
            </a:r>
            <a:endParaRPr sz="3950" dirty="0">
              <a:latin typeface="Calibri"/>
              <a:cs typeface="Calibri"/>
            </a:endParaRPr>
          </a:p>
          <a:p>
            <a:pPr marL="12700" marR="224154" indent="464184">
              <a:lnSpc>
                <a:spcPts val="3750"/>
              </a:lnSpc>
              <a:spcBef>
                <a:spcPts val="40"/>
              </a:spcBef>
            </a:pPr>
            <a:r>
              <a:rPr sz="3450" spc="420" dirty="0">
                <a:latin typeface="Calibri"/>
                <a:cs typeface="Calibri"/>
              </a:rPr>
              <a:t>Each</a:t>
            </a:r>
            <a:r>
              <a:rPr sz="3450" spc="-145" dirty="0">
                <a:latin typeface="Calibri"/>
                <a:cs typeface="Calibri"/>
              </a:rPr>
              <a:t> </a:t>
            </a:r>
            <a:r>
              <a:rPr sz="3450" spc="285" dirty="0">
                <a:latin typeface="Calibri"/>
                <a:cs typeface="Calibri"/>
              </a:rPr>
              <a:t>absentee</a:t>
            </a:r>
            <a:r>
              <a:rPr sz="3450" spc="-140" dirty="0">
                <a:latin typeface="Calibri"/>
                <a:cs typeface="Calibri"/>
              </a:rPr>
              <a:t> </a:t>
            </a:r>
            <a:r>
              <a:rPr sz="3450" spc="275" dirty="0">
                <a:latin typeface="Calibri"/>
                <a:cs typeface="Calibri"/>
              </a:rPr>
              <a:t>ba</a:t>
            </a:r>
            <a:r>
              <a:rPr lang="en-US" sz="3450" spc="275" dirty="0">
                <a:latin typeface="Calibri"/>
                <a:cs typeface="Calibri"/>
              </a:rPr>
              <a:t>l</a:t>
            </a:r>
            <a:r>
              <a:rPr sz="3450" spc="275" dirty="0">
                <a:latin typeface="Calibri"/>
                <a:cs typeface="Calibri"/>
              </a:rPr>
              <a:t>l</a:t>
            </a:r>
            <a:r>
              <a:rPr sz="3450" spc="240" dirty="0">
                <a:latin typeface="Calibri"/>
                <a:cs typeface="Calibri"/>
              </a:rPr>
              <a:t>ot</a:t>
            </a:r>
            <a:r>
              <a:rPr sz="3450" spc="-140" dirty="0">
                <a:latin typeface="Calibri"/>
                <a:cs typeface="Calibri"/>
              </a:rPr>
              <a:t> </a:t>
            </a:r>
            <a:r>
              <a:rPr sz="3450" spc="265" dirty="0">
                <a:latin typeface="Calibri"/>
                <a:cs typeface="Calibri"/>
              </a:rPr>
              <a:t>envelope</a:t>
            </a:r>
            <a:r>
              <a:rPr sz="3450" spc="-145" dirty="0">
                <a:latin typeface="Calibri"/>
                <a:cs typeface="Calibri"/>
              </a:rPr>
              <a:t> </a:t>
            </a:r>
            <a:r>
              <a:rPr sz="3450" spc="340" dirty="0">
                <a:latin typeface="Calibri"/>
                <a:cs typeface="Calibri"/>
              </a:rPr>
              <a:t>has</a:t>
            </a:r>
            <a:r>
              <a:rPr sz="3450" spc="-140" dirty="0">
                <a:latin typeface="Calibri"/>
                <a:cs typeface="Calibri"/>
              </a:rPr>
              <a:t> </a:t>
            </a:r>
            <a:r>
              <a:rPr sz="3450" spc="405" dirty="0">
                <a:latin typeface="Calibri"/>
                <a:cs typeface="Calibri"/>
              </a:rPr>
              <a:t>a</a:t>
            </a:r>
            <a:r>
              <a:rPr sz="3450" spc="-140" dirty="0">
                <a:latin typeface="Calibri"/>
                <a:cs typeface="Calibri"/>
              </a:rPr>
              <a:t> </a:t>
            </a:r>
            <a:r>
              <a:rPr sz="3450" spc="290" dirty="0">
                <a:latin typeface="Calibri"/>
                <a:cs typeface="Calibri"/>
              </a:rPr>
              <a:t>bar</a:t>
            </a:r>
            <a:r>
              <a:rPr sz="3450" spc="-140" dirty="0">
                <a:latin typeface="Calibri"/>
                <a:cs typeface="Calibri"/>
              </a:rPr>
              <a:t> </a:t>
            </a:r>
            <a:r>
              <a:rPr sz="3450" spc="345" dirty="0">
                <a:latin typeface="Calibri"/>
                <a:cs typeface="Calibri"/>
              </a:rPr>
              <a:t>code</a:t>
            </a:r>
            <a:r>
              <a:rPr sz="3450" spc="-145" dirty="0">
                <a:latin typeface="Calibri"/>
                <a:cs typeface="Calibri"/>
              </a:rPr>
              <a:t> </a:t>
            </a:r>
            <a:r>
              <a:rPr sz="3450" spc="260" dirty="0">
                <a:latin typeface="Calibri"/>
                <a:cs typeface="Calibri"/>
              </a:rPr>
              <a:t>that</a:t>
            </a:r>
            <a:r>
              <a:rPr sz="3450" spc="-140" dirty="0">
                <a:latin typeface="Calibri"/>
                <a:cs typeface="Calibri"/>
              </a:rPr>
              <a:t> </a:t>
            </a:r>
            <a:r>
              <a:rPr sz="3450" spc="180" dirty="0">
                <a:latin typeface="Calibri"/>
                <a:cs typeface="Calibri"/>
              </a:rPr>
              <a:t>is  </a:t>
            </a:r>
            <a:r>
              <a:rPr lang="en-US" sz="3450" spc="180" dirty="0">
                <a:latin typeface="Calibri"/>
                <a:cs typeface="Calibri"/>
              </a:rPr>
              <a:t> </a:t>
            </a:r>
            <a:r>
              <a:rPr sz="3450" spc="215" dirty="0">
                <a:latin typeface="Calibri"/>
                <a:cs typeface="Calibri"/>
              </a:rPr>
              <a:t>specific</a:t>
            </a:r>
            <a:r>
              <a:rPr sz="3450" spc="-150" dirty="0">
                <a:latin typeface="Calibri"/>
                <a:cs typeface="Calibri"/>
              </a:rPr>
              <a:t> </a:t>
            </a:r>
            <a:r>
              <a:rPr sz="3450" spc="240" dirty="0">
                <a:latin typeface="Calibri"/>
                <a:cs typeface="Calibri"/>
              </a:rPr>
              <a:t>to</a:t>
            </a:r>
            <a:r>
              <a:rPr sz="3450" spc="-145" dirty="0">
                <a:latin typeface="Calibri"/>
                <a:cs typeface="Calibri"/>
              </a:rPr>
              <a:t> </a:t>
            </a:r>
            <a:r>
              <a:rPr sz="3450" spc="405" dirty="0">
                <a:latin typeface="Calibri"/>
                <a:cs typeface="Calibri"/>
              </a:rPr>
              <a:t>a</a:t>
            </a:r>
            <a:r>
              <a:rPr sz="3450" spc="-145" dirty="0">
                <a:latin typeface="Calibri"/>
                <a:cs typeface="Calibri"/>
              </a:rPr>
              <a:t> </a:t>
            </a:r>
            <a:r>
              <a:rPr sz="3450" spc="120" dirty="0">
                <a:latin typeface="Calibri"/>
                <a:cs typeface="Calibri"/>
              </a:rPr>
              <a:t>voter,</a:t>
            </a:r>
            <a:r>
              <a:rPr sz="3450" spc="-145" dirty="0">
                <a:latin typeface="Calibri"/>
                <a:cs typeface="Calibri"/>
              </a:rPr>
              <a:t> </a:t>
            </a:r>
            <a:r>
              <a:rPr sz="3450" spc="405" dirty="0">
                <a:latin typeface="Calibri"/>
                <a:cs typeface="Calibri"/>
              </a:rPr>
              <a:t>and</a:t>
            </a:r>
            <a:r>
              <a:rPr lang="en-US" sz="3450" spc="405" dirty="0">
                <a:latin typeface="Calibri"/>
                <a:cs typeface="Calibri"/>
              </a:rPr>
              <a:t> </a:t>
            </a:r>
            <a:r>
              <a:rPr sz="3450" spc="355" dirty="0">
                <a:latin typeface="Calibri"/>
                <a:cs typeface="Calibri"/>
              </a:rPr>
              <a:t>each</a:t>
            </a:r>
            <a:r>
              <a:rPr sz="3450" spc="-145" dirty="0">
                <a:latin typeface="Calibri"/>
                <a:cs typeface="Calibri"/>
              </a:rPr>
              <a:t> </a:t>
            </a:r>
            <a:r>
              <a:rPr sz="3450" spc="285">
                <a:latin typeface="Calibri"/>
                <a:cs typeface="Calibri"/>
              </a:rPr>
              <a:t>absentee</a:t>
            </a:r>
            <a:r>
              <a:rPr sz="3450" spc="-145">
                <a:latin typeface="Calibri"/>
                <a:cs typeface="Calibri"/>
              </a:rPr>
              <a:t> </a:t>
            </a:r>
            <a:r>
              <a:rPr sz="3450" spc="275">
                <a:latin typeface="Calibri"/>
                <a:cs typeface="Calibri"/>
              </a:rPr>
              <a:t>bal</a:t>
            </a:r>
            <a:r>
              <a:rPr lang="en-US" sz="3450" spc="275">
                <a:latin typeface="Calibri"/>
                <a:cs typeface="Calibri"/>
              </a:rPr>
              <a:t>l</a:t>
            </a:r>
            <a:r>
              <a:rPr sz="3450" spc="240">
                <a:latin typeface="Calibri"/>
                <a:cs typeface="Calibri"/>
              </a:rPr>
              <a:t>ot</a:t>
            </a:r>
            <a:r>
              <a:rPr sz="3450" spc="-145">
                <a:latin typeface="Calibri"/>
                <a:cs typeface="Calibri"/>
              </a:rPr>
              <a:t> </a:t>
            </a:r>
            <a:r>
              <a:rPr sz="3450" spc="415" dirty="0">
                <a:latin typeface="Calibri"/>
                <a:cs typeface="Calibri"/>
              </a:rPr>
              <a:t>must</a:t>
            </a:r>
            <a:r>
              <a:rPr sz="3450" spc="-140" dirty="0">
                <a:latin typeface="Calibri"/>
                <a:cs typeface="Calibri"/>
              </a:rPr>
              <a:t> </a:t>
            </a:r>
            <a:r>
              <a:rPr sz="3450" spc="400" dirty="0">
                <a:latin typeface="Calibri"/>
                <a:cs typeface="Calibri"/>
              </a:rPr>
              <a:t>be</a:t>
            </a:r>
            <a:r>
              <a:rPr sz="3450" spc="-145" dirty="0">
                <a:latin typeface="Calibri"/>
                <a:cs typeface="Calibri"/>
              </a:rPr>
              <a:t> </a:t>
            </a:r>
            <a:r>
              <a:rPr sz="3450" spc="260" dirty="0">
                <a:latin typeface="Calibri"/>
                <a:cs typeface="Calibri"/>
              </a:rPr>
              <a:t>returned</a:t>
            </a:r>
            <a:r>
              <a:rPr sz="3450" spc="-140" dirty="0">
                <a:latin typeface="Calibri"/>
                <a:cs typeface="Calibri"/>
              </a:rPr>
              <a:t> </a:t>
            </a:r>
            <a:r>
              <a:rPr sz="3450" spc="275" dirty="0">
                <a:latin typeface="Calibri"/>
                <a:cs typeface="Calibri"/>
              </a:rPr>
              <a:t>in</a:t>
            </a:r>
            <a:r>
              <a:rPr sz="3450" spc="-145" dirty="0">
                <a:latin typeface="Calibri"/>
                <a:cs typeface="Calibri"/>
              </a:rPr>
              <a:t> </a:t>
            </a:r>
            <a:r>
              <a:rPr sz="3450" spc="305" dirty="0">
                <a:latin typeface="Calibri"/>
                <a:cs typeface="Calibri"/>
              </a:rPr>
              <a:t>the</a:t>
            </a:r>
            <a:r>
              <a:rPr sz="3450" spc="-140" dirty="0">
                <a:latin typeface="Calibri"/>
                <a:cs typeface="Calibri"/>
              </a:rPr>
              <a:t> </a:t>
            </a:r>
            <a:r>
              <a:rPr sz="3450" spc="260" dirty="0">
                <a:latin typeface="Calibri"/>
                <a:cs typeface="Calibri"/>
              </a:rPr>
              <a:t>cor</a:t>
            </a:r>
            <a:r>
              <a:rPr lang="en-US" sz="3450" spc="260" dirty="0">
                <a:latin typeface="Calibri"/>
                <a:cs typeface="Calibri"/>
              </a:rPr>
              <a:t>r</a:t>
            </a:r>
            <a:r>
              <a:rPr sz="3450" spc="290">
                <a:latin typeface="Calibri"/>
                <a:cs typeface="Calibri"/>
              </a:rPr>
              <a:t>ect </a:t>
            </a:r>
            <a:r>
              <a:rPr sz="3450" spc="204">
                <a:latin typeface="Calibri"/>
                <a:cs typeface="Calibri"/>
              </a:rPr>
              <a:t>envelope</a:t>
            </a:r>
            <a:r>
              <a:rPr sz="3450" spc="204" dirty="0">
                <a:latin typeface="Calibri"/>
                <a:cs typeface="Calibri"/>
              </a:rPr>
              <a:t>.</a:t>
            </a:r>
            <a:endParaRPr sz="3450" dirty="0">
              <a:latin typeface="Calibri"/>
              <a:cs typeface="Calibri"/>
            </a:endParaRPr>
          </a:p>
          <a:p>
            <a:pPr marL="476884">
              <a:lnSpc>
                <a:spcPts val="3690"/>
              </a:lnSpc>
            </a:pPr>
            <a:r>
              <a:rPr sz="3450" b="1" i="1" spc="-105" dirty="0">
                <a:solidFill>
                  <a:srgbClr val="003D6B"/>
                </a:solidFill>
                <a:latin typeface="Verdana"/>
                <a:cs typeface="Verdana"/>
              </a:rPr>
              <a:t>Do</a:t>
            </a:r>
            <a:r>
              <a:rPr sz="3450" b="1" i="1" spc="-475" dirty="0">
                <a:solidFill>
                  <a:srgbClr val="003D6B"/>
                </a:solidFill>
                <a:latin typeface="Verdana"/>
                <a:cs typeface="Verdana"/>
              </a:rPr>
              <a:t> </a:t>
            </a:r>
            <a:r>
              <a:rPr sz="3450" b="1" i="1" spc="-190" dirty="0">
                <a:solidFill>
                  <a:srgbClr val="003D6B"/>
                </a:solidFill>
                <a:latin typeface="Verdana"/>
                <a:cs typeface="Verdana"/>
              </a:rPr>
              <a:t>NOT</a:t>
            </a:r>
            <a:r>
              <a:rPr sz="3450" b="1" i="1" spc="-475" dirty="0">
                <a:solidFill>
                  <a:srgbClr val="003D6B"/>
                </a:solidFill>
                <a:latin typeface="Verdana"/>
                <a:cs typeface="Verdana"/>
              </a:rPr>
              <a:t> </a:t>
            </a:r>
            <a:r>
              <a:rPr sz="3450" b="1" i="1" spc="-215" dirty="0">
                <a:solidFill>
                  <a:srgbClr val="003D6B"/>
                </a:solidFill>
                <a:latin typeface="Verdana"/>
                <a:cs typeface="Verdana"/>
              </a:rPr>
              <a:t>mix</a:t>
            </a:r>
            <a:r>
              <a:rPr sz="3450" b="1" i="1" spc="-475" dirty="0">
                <a:solidFill>
                  <a:srgbClr val="003D6B"/>
                </a:solidFill>
                <a:latin typeface="Verdana"/>
                <a:cs typeface="Verdana"/>
              </a:rPr>
              <a:t> </a:t>
            </a:r>
            <a:r>
              <a:rPr sz="3450" b="1" i="1" spc="-105" dirty="0">
                <a:solidFill>
                  <a:srgbClr val="003D6B"/>
                </a:solidFill>
                <a:latin typeface="Verdana"/>
                <a:cs typeface="Verdana"/>
              </a:rPr>
              <a:t>up</a:t>
            </a:r>
            <a:r>
              <a:rPr sz="3450" b="1" i="1" spc="-475" dirty="0">
                <a:solidFill>
                  <a:srgbClr val="003D6B"/>
                </a:solidFill>
                <a:latin typeface="Verdana"/>
                <a:cs typeface="Verdana"/>
              </a:rPr>
              <a:t> </a:t>
            </a:r>
            <a:r>
              <a:rPr sz="3450" b="1" i="1" spc="-165" dirty="0">
                <a:solidFill>
                  <a:srgbClr val="003D6B"/>
                </a:solidFill>
                <a:latin typeface="Verdana"/>
                <a:cs typeface="Verdana"/>
              </a:rPr>
              <a:t>the</a:t>
            </a:r>
            <a:r>
              <a:rPr sz="3450" b="1" i="1" spc="-475" dirty="0">
                <a:solidFill>
                  <a:srgbClr val="003D6B"/>
                </a:solidFill>
                <a:latin typeface="Verdana"/>
                <a:cs typeface="Verdana"/>
              </a:rPr>
              <a:t> </a:t>
            </a:r>
            <a:r>
              <a:rPr sz="3450" b="1" i="1" spc="-195" dirty="0">
                <a:solidFill>
                  <a:srgbClr val="003D6B"/>
                </a:solidFill>
                <a:latin typeface="Verdana"/>
                <a:cs typeface="Verdana"/>
              </a:rPr>
              <a:t>ballots</a:t>
            </a:r>
            <a:r>
              <a:rPr sz="3450" b="1" i="1" spc="-475" dirty="0">
                <a:solidFill>
                  <a:srgbClr val="003D6B"/>
                </a:solidFill>
                <a:latin typeface="Verdana"/>
                <a:cs typeface="Verdana"/>
              </a:rPr>
              <a:t> </a:t>
            </a:r>
            <a:r>
              <a:rPr sz="3450" b="1" i="1" spc="-75" dirty="0">
                <a:solidFill>
                  <a:srgbClr val="003D6B"/>
                </a:solidFill>
                <a:latin typeface="Verdana"/>
                <a:cs typeface="Verdana"/>
              </a:rPr>
              <a:t>and</a:t>
            </a:r>
            <a:r>
              <a:rPr sz="3450" b="1" i="1" spc="-470" dirty="0">
                <a:solidFill>
                  <a:srgbClr val="003D6B"/>
                </a:solidFill>
                <a:latin typeface="Verdana"/>
                <a:cs typeface="Verdana"/>
              </a:rPr>
              <a:t> </a:t>
            </a:r>
            <a:r>
              <a:rPr sz="3450" b="1" i="1" spc="-254" dirty="0">
                <a:solidFill>
                  <a:srgbClr val="003D6B"/>
                </a:solidFill>
                <a:latin typeface="Verdana"/>
                <a:cs typeface="Verdana"/>
              </a:rPr>
              <a:t>envelopes.</a:t>
            </a:r>
            <a:endParaRPr sz="3450" dirty="0">
              <a:latin typeface="Verdana"/>
              <a:cs typeface="Verdana"/>
            </a:endParaRPr>
          </a:p>
          <a:p>
            <a:pPr marL="12700" marR="758825">
              <a:lnSpc>
                <a:spcPts val="4280"/>
              </a:lnSpc>
              <a:spcBef>
                <a:spcPts val="3760"/>
              </a:spcBef>
            </a:pPr>
            <a:r>
              <a:rPr sz="3950" b="1" spc="450" dirty="0">
                <a:solidFill>
                  <a:srgbClr val="FF0000"/>
                </a:solidFill>
                <a:latin typeface="Calibri"/>
                <a:cs typeface="Calibri"/>
              </a:rPr>
              <a:t>The</a:t>
            </a:r>
            <a:r>
              <a:rPr sz="3950" b="1" spc="-90" dirty="0">
                <a:solidFill>
                  <a:srgbClr val="FF0000"/>
                </a:solidFill>
                <a:latin typeface="Calibri"/>
                <a:cs typeface="Calibri"/>
              </a:rPr>
              <a:t> </a:t>
            </a:r>
            <a:r>
              <a:rPr sz="3950" b="1" spc="350" dirty="0">
                <a:solidFill>
                  <a:srgbClr val="FF0000"/>
                </a:solidFill>
                <a:latin typeface="Calibri"/>
                <a:cs typeface="Calibri"/>
              </a:rPr>
              <a:t>ba</a:t>
            </a:r>
            <a:r>
              <a:rPr lang="en-US" sz="3950" b="1" spc="350" dirty="0">
                <a:solidFill>
                  <a:srgbClr val="FF0000"/>
                </a:solidFill>
                <a:latin typeface="Calibri"/>
                <a:cs typeface="Calibri"/>
              </a:rPr>
              <a:t>l</a:t>
            </a:r>
            <a:r>
              <a:rPr sz="3950" b="1" spc="350" dirty="0">
                <a:solidFill>
                  <a:srgbClr val="FF0000"/>
                </a:solidFill>
                <a:latin typeface="Calibri"/>
                <a:cs typeface="Calibri"/>
              </a:rPr>
              <a:t>l</a:t>
            </a:r>
            <a:r>
              <a:rPr sz="3950" b="1" spc="345" dirty="0">
                <a:solidFill>
                  <a:srgbClr val="FF0000"/>
                </a:solidFill>
                <a:latin typeface="Calibri"/>
                <a:cs typeface="Calibri"/>
              </a:rPr>
              <a:t>ot</a:t>
            </a:r>
            <a:r>
              <a:rPr sz="3950" b="1" spc="-90" dirty="0">
                <a:solidFill>
                  <a:srgbClr val="FF0000"/>
                </a:solidFill>
                <a:latin typeface="Calibri"/>
                <a:cs typeface="Calibri"/>
              </a:rPr>
              <a:t> </a:t>
            </a:r>
            <a:r>
              <a:rPr sz="3950" b="1" spc="305" dirty="0">
                <a:solidFill>
                  <a:srgbClr val="FF0000"/>
                </a:solidFill>
                <a:latin typeface="Calibri"/>
                <a:cs typeface="Calibri"/>
              </a:rPr>
              <a:t>is</a:t>
            </a:r>
            <a:r>
              <a:rPr sz="3950" b="1" spc="-85" dirty="0">
                <a:solidFill>
                  <a:srgbClr val="FF0000"/>
                </a:solidFill>
                <a:latin typeface="Calibri"/>
                <a:cs typeface="Calibri"/>
              </a:rPr>
              <a:t> </a:t>
            </a:r>
            <a:r>
              <a:rPr sz="3950" b="1" spc="355" dirty="0">
                <a:solidFill>
                  <a:srgbClr val="FF0000"/>
                </a:solidFill>
                <a:latin typeface="Calibri"/>
                <a:cs typeface="Calibri"/>
              </a:rPr>
              <a:t>received</a:t>
            </a:r>
            <a:r>
              <a:rPr sz="3950" b="1" spc="-85" dirty="0">
                <a:solidFill>
                  <a:srgbClr val="FF0000"/>
                </a:solidFill>
                <a:latin typeface="Calibri"/>
                <a:cs typeface="Calibri"/>
              </a:rPr>
              <a:t> </a:t>
            </a:r>
            <a:r>
              <a:rPr sz="3950" b="1" spc="285" dirty="0">
                <a:solidFill>
                  <a:srgbClr val="FF0000"/>
                </a:solidFill>
                <a:latin typeface="Calibri"/>
                <a:cs typeface="Calibri"/>
              </a:rPr>
              <a:t>late</a:t>
            </a:r>
            <a:r>
              <a:rPr sz="3950" b="1" spc="-90" dirty="0">
                <a:solidFill>
                  <a:srgbClr val="FF0000"/>
                </a:solidFill>
                <a:latin typeface="Calibri"/>
                <a:cs typeface="Calibri"/>
              </a:rPr>
              <a:t> </a:t>
            </a:r>
            <a:r>
              <a:rPr sz="3950" b="1" spc="350" dirty="0">
                <a:solidFill>
                  <a:srgbClr val="FF0000"/>
                </a:solidFill>
                <a:latin typeface="Calibri"/>
                <a:cs typeface="Calibri"/>
              </a:rPr>
              <a:t>in</a:t>
            </a:r>
            <a:r>
              <a:rPr sz="3950" b="1" spc="-85" dirty="0">
                <a:solidFill>
                  <a:srgbClr val="FF0000"/>
                </a:solidFill>
                <a:latin typeface="Calibri"/>
                <a:cs typeface="Calibri"/>
              </a:rPr>
              <a:t> </a:t>
            </a:r>
            <a:r>
              <a:rPr sz="3950" b="1" spc="400" dirty="0">
                <a:solidFill>
                  <a:srgbClr val="FF0000"/>
                </a:solidFill>
                <a:latin typeface="Calibri"/>
                <a:cs typeface="Calibri"/>
              </a:rPr>
              <a:t>the</a:t>
            </a:r>
            <a:r>
              <a:rPr sz="3950" b="1" spc="-85" dirty="0">
                <a:solidFill>
                  <a:srgbClr val="FF0000"/>
                </a:solidFill>
                <a:latin typeface="Calibri"/>
                <a:cs typeface="Calibri"/>
              </a:rPr>
              <a:t> </a:t>
            </a:r>
            <a:r>
              <a:rPr sz="3950" b="1" spc="365" dirty="0">
                <a:solidFill>
                  <a:srgbClr val="FF0000"/>
                </a:solidFill>
                <a:latin typeface="Calibri"/>
                <a:cs typeface="Calibri"/>
              </a:rPr>
              <a:t>mail</a:t>
            </a:r>
            <a:r>
              <a:rPr sz="3950" b="1" spc="-90" dirty="0">
                <a:solidFill>
                  <a:srgbClr val="FF0000"/>
                </a:solidFill>
                <a:latin typeface="Calibri"/>
                <a:cs typeface="Calibri"/>
              </a:rPr>
              <a:t> </a:t>
            </a:r>
            <a:r>
              <a:rPr sz="3950" b="1" spc="490" dirty="0">
                <a:solidFill>
                  <a:srgbClr val="FF0000"/>
                </a:solidFill>
                <a:latin typeface="Calibri"/>
                <a:cs typeface="Calibri"/>
              </a:rPr>
              <a:t>by</a:t>
            </a:r>
            <a:r>
              <a:rPr sz="3950" b="1" spc="-85" dirty="0">
                <a:solidFill>
                  <a:srgbClr val="FF0000"/>
                </a:solidFill>
                <a:latin typeface="Calibri"/>
                <a:cs typeface="Calibri"/>
              </a:rPr>
              <a:t> </a:t>
            </a:r>
            <a:r>
              <a:rPr sz="3950" b="1" spc="400" dirty="0">
                <a:solidFill>
                  <a:srgbClr val="FF0000"/>
                </a:solidFill>
                <a:latin typeface="Calibri"/>
                <a:cs typeface="Calibri"/>
              </a:rPr>
              <a:t>the  </a:t>
            </a:r>
            <a:r>
              <a:rPr sz="3950" b="1" spc="409" dirty="0">
                <a:solidFill>
                  <a:srgbClr val="FF0000"/>
                </a:solidFill>
                <a:latin typeface="Calibri"/>
                <a:cs typeface="Calibri"/>
              </a:rPr>
              <a:t>O</a:t>
            </a:r>
            <a:r>
              <a:rPr lang="en-US" sz="3950" b="1" spc="409" dirty="0">
                <a:solidFill>
                  <a:srgbClr val="FF0000"/>
                </a:solidFill>
                <a:latin typeface="Calibri"/>
                <a:cs typeface="Calibri"/>
              </a:rPr>
              <a:t>f</a:t>
            </a:r>
            <a:r>
              <a:rPr sz="3950" b="1" spc="409" dirty="0">
                <a:solidFill>
                  <a:srgbClr val="FF0000"/>
                </a:solidFill>
                <a:latin typeface="Calibri"/>
                <a:cs typeface="Calibri"/>
              </a:rPr>
              <a:t>f</a:t>
            </a:r>
            <a:r>
              <a:rPr sz="3950" b="1" spc="380" dirty="0">
                <a:solidFill>
                  <a:srgbClr val="FF0000"/>
                </a:solidFill>
                <a:latin typeface="Calibri"/>
                <a:cs typeface="Calibri"/>
              </a:rPr>
              <a:t>ice </a:t>
            </a:r>
            <a:r>
              <a:rPr sz="3950" b="1" spc="310" dirty="0">
                <a:solidFill>
                  <a:srgbClr val="FF0000"/>
                </a:solidFill>
                <a:latin typeface="Calibri"/>
                <a:cs typeface="Calibri"/>
              </a:rPr>
              <a:t>of</a:t>
            </a:r>
            <a:r>
              <a:rPr sz="3950" b="1" spc="-635" dirty="0">
                <a:solidFill>
                  <a:srgbClr val="FF0000"/>
                </a:solidFill>
                <a:latin typeface="Calibri"/>
                <a:cs typeface="Calibri"/>
              </a:rPr>
              <a:t> </a:t>
            </a:r>
            <a:r>
              <a:rPr sz="3950" b="1" spc="300" dirty="0">
                <a:solidFill>
                  <a:srgbClr val="FF0000"/>
                </a:solidFill>
                <a:latin typeface="Calibri"/>
                <a:cs typeface="Calibri"/>
              </a:rPr>
              <a:t>Elections.</a:t>
            </a:r>
            <a:endParaRPr sz="3950" dirty="0">
              <a:latin typeface="Calibri"/>
              <a:cs typeface="Calibri"/>
            </a:endParaRPr>
          </a:p>
          <a:p>
            <a:pPr marL="12700" marR="5080" indent="464184">
              <a:lnSpc>
                <a:spcPts val="3750"/>
              </a:lnSpc>
              <a:spcBef>
                <a:spcPts val="40"/>
              </a:spcBef>
            </a:pPr>
            <a:r>
              <a:rPr sz="3450" spc="325" dirty="0">
                <a:latin typeface="Calibri"/>
                <a:cs typeface="Calibri"/>
              </a:rPr>
              <a:t>The</a:t>
            </a:r>
            <a:r>
              <a:rPr sz="3450" spc="-145" dirty="0">
                <a:latin typeface="Calibri"/>
                <a:cs typeface="Calibri"/>
              </a:rPr>
              <a:t> </a:t>
            </a:r>
            <a:r>
              <a:rPr sz="3450" spc="275" dirty="0">
                <a:latin typeface="Calibri"/>
                <a:cs typeface="Calibri"/>
              </a:rPr>
              <a:t>ba</a:t>
            </a:r>
            <a:r>
              <a:rPr lang="en-US" sz="3450" spc="275" dirty="0">
                <a:latin typeface="Calibri"/>
                <a:cs typeface="Calibri"/>
              </a:rPr>
              <a:t>l</a:t>
            </a:r>
            <a:r>
              <a:rPr sz="3450" spc="275" dirty="0">
                <a:latin typeface="Calibri"/>
                <a:cs typeface="Calibri"/>
              </a:rPr>
              <a:t>l</a:t>
            </a:r>
            <a:r>
              <a:rPr sz="3450" spc="240" dirty="0">
                <a:latin typeface="Calibri"/>
                <a:cs typeface="Calibri"/>
              </a:rPr>
              <a:t>ot</a:t>
            </a:r>
            <a:r>
              <a:rPr sz="3450" spc="-140" dirty="0">
                <a:latin typeface="Calibri"/>
                <a:cs typeface="Calibri"/>
              </a:rPr>
              <a:t> </a:t>
            </a:r>
            <a:r>
              <a:rPr sz="3450" spc="415" dirty="0">
                <a:latin typeface="Calibri"/>
                <a:cs typeface="Calibri"/>
              </a:rPr>
              <a:t>must</a:t>
            </a:r>
            <a:r>
              <a:rPr sz="3450" spc="-140" dirty="0">
                <a:latin typeface="Calibri"/>
                <a:cs typeface="Calibri"/>
              </a:rPr>
              <a:t> </a:t>
            </a:r>
            <a:r>
              <a:rPr sz="3450" spc="400" dirty="0">
                <a:latin typeface="Calibri"/>
                <a:cs typeface="Calibri"/>
              </a:rPr>
              <a:t>be</a:t>
            </a:r>
            <a:r>
              <a:rPr sz="3450" spc="-140" dirty="0">
                <a:latin typeface="Calibri"/>
                <a:cs typeface="Calibri"/>
              </a:rPr>
              <a:t> </a:t>
            </a:r>
            <a:r>
              <a:rPr sz="3450" spc="325" dirty="0">
                <a:latin typeface="Calibri"/>
                <a:cs typeface="Calibri"/>
              </a:rPr>
              <a:t>postmarked</a:t>
            </a:r>
            <a:r>
              <a:rPr sz="3450" spc="-140" dirty="0">
                <a:latin typeface="Calibri"/>
                <a:cs typeface="Calibri"/>
              </a:rPr>
              <a:t> </a:t>
            </a:r>
            <a:r>
              <a:rPr sz="3450" spc="370" dirty="0">
                <a:latin typeface="Calibri"/>
                <a:cs typeface="Calibri"/>
              </a:rPr>
              <a:t>by</a:t>
            </a:r>
            <a:r>
              <a:rPr sz="3450" spc="-140" dirty="0">
                <a:latin typeface="Calibri"/>
                <a:cs typeface="Calibri"/>
              </a:rPr>
              <a:t> </a:t>
            </a:r>
            <a:r>
              <a:rPr sz="3450" spc="305" dirty="0">
                <a:latin typeface="Calibri"/>
                <a:cs typeface="Calibri"/>
              </a:rPr>
              <a:t>7</a:t>
            </a:r>
            <a:r>
              <a:rPr sz="3450" spc="-140" dirty="0">
                <a:latin typeface="Calibri"/>
                <a:cs typeface="Calibri"/>
              </a:rPr>
              <a:t> </a:t>
            </a:r>
            <a:r>
              <a:rPr sz="3450" spc="200" dirty="0">
                <a:latin typeface="Calibri"/>
                <a:cs typeface="Calibri"/>
              </a:rPr>
              <a:t>p.m.</a:t>
            </a:r>
            <a:r>
              <a:rPr sz="3450" spc="-140" dirty="0">
                <a:latin typeface="Calibri"/>
                <a:cs typeface="Calibri"/>
              </a:rPr>
              <a:t> </a:t>
            </a:r>
            <a:r>
              <a:rPr sz="3450" spc="385" dirty="0">
                <a:latin typeface="Calibri"/>
                <a:cs typeface="Calibri"/>
              </a:rPr>
              <a:t>on</a:t>
            </a:r>
            <a:r>
              <a:rPr sz="3450" spc="-140" dirty="0">
                <a:latin typeface="Calibri"/>
                <a:cs typeface="Calibri"/>
              </a:rPr>
              <a:t> </a:t>
            </a:r>
            <a:r>
              <a:rPr sz="3450" spc="250" dirty="0">
                <a:latin typeface="Calibri"/>
                <a:cs typeface="Calibri"/>
              </a:rPr>
              <a:t>Election  </a:t>
            </a:r>
            <a:r>
              <a:rPr sz="3450" spc="400" dirty="0">
                <a:latin typeface="Calibri"/>
                <a:cs typeface="Calibri"/>
              </a:rPr>
              <a:t>Day</a:t>
            </a:r>
            <a:r>
              <a:rPr sz="3450" spc="-145" dirty="0">
                <a:latin typeface="Calibri"/>
                <a:cs typeface="Calibri"/>
              </a:rPr>
              <a:t> </a:t>
            </a:r>
            <a:r>
              <a:rPr sz="3450" spc="405" dirty="0">
                <a:latin typeface="Calibri"/>
                <a:cs typeface="Calibri"/>
              </a:rPr>
              <a:t>and</a:t>
            </a:r>
            <a:r>
              <a:rPr sz="3450" spc="-140" dirty="0">
                <a:latin typeface="Calibri"/>
                <a:cs typeface="Calibri"/>
              </a:rPr>
              <a:t> </a:t>
            </a:r>
            <a:r>
              <a:rPr sz="3450" spc="240" dirty="0">
                <a:latin typeface="Calibri"/>
                <a:cs typeface="Calibri"/>
              </a:rPr>
              <a:t>received</a:t>
            </a:r>
            <a:r>
              <a:rPr sz="3450" spc="-145" dirty="0">
                <a:latin typeface="Calibri"/>
                <a:cs typeface="Calibri"/>
              </a:rPr>
              <a:t> </a:t>
            </a:r>
            <a:r>
              <a:rPr sz="3450" spc="370" dirty="0">
                <a:latin typeface="Calibri"/>
                <a:cs typeface="Calibri"/>
              </a:rPr>
              <a:t>by</a:t>
            </a:r>
            <a:r>
              <a:rPr sz="3450" spc="-140" dirty="0">
                <a:latin typeface="Calibri"/>
                <a:cs typeface="Calibri"/>
              </a:rPr>
              <a:t> </a:t>
            </a:r>
            <a:r>
              <a:rPr sz="3450" spc="350" dirty="0">
                <a:latin typeface="Calibri"/>
                <a:cs typeface="Calibri"/>
              </a:rPr>
              <a:t>noon</a:t>
            </a:r>
            <a:r>
              <a:rPr sz="3450" spc="-145" dirty="0">
                <a:latin typeface="Calibri"/>
                <a:cs typeface="Calibri"/>
              </a:rPr>
              <a:t> </a:t>
            </a:r>
            <a:r>
              <a:rPr sz="3450" spc="245" dirty="0">
                <a:latin typeface="Calibri"/>
                <a:cs typeface="Calibri"/>
              </a:rPr>
              <a:t>three</a:t>
            </a:r>
            <a:r>
              <a:rPr sz="3450" spc="-140" dirty="0">
                <a:latin typeface="Calibri"/>
                <a:cs typeface="Calibri"/>
              </a:rPr>
              <a:t> </a:t>
            </a:r>
            <a:r>
              <a:rPr sz="3450" spc="305" dirty="0">
                <a:latin typeface="Calibri"/>
                <a:cs typeface="Calibri"/>
              </a:rPr>
              <a:t>days</a:t>
            </a:r>
            <a:r>
              <a:rPr sz="3450" spc="-140" dirty="0">
                <a:latin typeface="Calibri"/>
                <a:cs typeface="Calibri"/>
              </a:rPr>
              <a:t> </a:t>
            </a:r>
            <a:r>
              <a:rPr sz="3450" spc="160" dirty="0">
                <a:latin typeface="Calibri"/>
                <a:cs typeface="Calibri"/>
              </a:rPr>
              <a:t>after</a:t>
            </a:r>
            <a:r>
              <a:rPr sz="3450" spc="-145" dirty="0">
                <a:latin typeface="Calibri"/>
                <a:cs typeface="Calibri"/>
              </a:rPr>
              <a:t> </a:t>
            </a:r>
            <a:r>
              <a:rPr sz="3450" spc="250" dirty="0">
                <a:latin typeface="Calibri"/>
                <a:cs typeface="Calibri"/>
              </a:rPr>
              <a:t>Election</a:t>
            </a:r>
            <a:r>
              <a:rPr sz="3450" spc="-140" dirty="0">
                <a:latin typeface="Calibri"/>
                <a:cs typeface="Calibri"/>
              </a:rPr>
              <a:t> </a:t>
            </a:r>
            <a:r>
              <a:rPr sz="3450" spc="235" dirty="0">
                <a:latin typeface="Calibri"/>
                <a:cs typeface="Calibri"/>
              </a:rPr>
              <a:t>Day.</a:t>
            </a:r>
            <a:endParaRPr sz="3450" dirty="0">
              <a:latin typeface="Calibri"/>
              <a:cs typeface="Calibri"/>
            </a:endParaRPr>
          </a:p>
          <a:p>
            <a:pPr marL="12700" marR="564515" indent="464184">
              <a:lnSpc>
                <a:spcPts val="3750"/>
              </a:lnSpc>
            </a:pPr>
            <a:r>
              <a:rPr sz="3450" spc="310" dirty="0">
                <a:latin typeface="Calibri"/>
                <a:cs typeface="Calibri"/>
              </a:rPr>
              <a:t>Return</a:t>
            </a:r>
            <a:r>
              <a:rPr sz="3450" spc="-145" dirty="0">
                <a:latin typeface="Calibri"/>
                <a:cs typeface="Calibri"/>
              </a:rPr>
              <a:t> </a:t>
            </a:r>
            <a:r>
              <a:rPr sz="3450" spc="250" dirty="0">
                <a:latin typeface="Calibri"/>
                <a:cs typeface="Calibri"/>
              </a:rPr>
              <a:t>your</a:t>
            </a:r>
            <a:r>
              <a:rPr sz="3450" spc="-145" dirty="0">
                <a:latin typeface="Calibri"/>
                <a:cs typeface="Calibri"/>
              </a:rPr>
              <a:t> </a:t>
            </a:r>
            <a:r>
              <a:rPr sz="3450" spc="275" dirty="0">
                <a:latin typeface="Calibri"/>
                <a:cs typeface="Calibri"/>
              </a:rPr>
              <a:t>ba</a:t>
            </a:r>
            <a:r>
              <a:rPr lang="en-US" sz="3450" spc="275" dirty="0">
                <a:latin typeface="Calibri"/>
                <a:cs typeface="Calibri"/>
              </a:rPr>
              <a:t>l</a:t>
            </a:r>
            <a:r>
              <a:rPr sz="3450" spc="275" dirty="0">
                <a:latin typeface="Calibri"/>
                <a:cs typeface="Calibri"/>
              </a:rPr>
              <a:t>l</a:t>
            </a:r>
            <a:r>
              <a:rPr sz="3450" spc="240" dirty="0">
                <a:latin typeface="Calibri"/>
                <a:cs typeface="Calibri"/>
              </a:rPr>
              <a:t>ot</a:t>
            </a:r>
            <a:r>
              <a:rPr sz="3450" spc="-145" dirty="0">
                <a:latin typeface="Calibri"/>
                <a:cs typeface="Calibri"/>
              </a:rPr>
              <a:t> </a:t>
            </a:r>
            <a:r>
              <a:rPr sz="3450" spc="180" dirty="0">
                <a:latin typeface="Calibri"/>
                <a:cs typeface="Calibri"/>
              </a:rPr>
              <a:t>early</a:t>
            </a:r>
            <a:r>
              <a:rPr sz="3450" spc="-145" dirty="0">
                <a:latin typeface="Calibri"/>
                <a:cs typeface="Calibri"/>
              </a:rPr>
              <a:t> </a:t>
            </a:r>
            <a:r>
              <a:rPr sz="3450" spc="240" dirty="0">
                <a:latin typeface="Calibri"/>
                <a:cs typeface="Calibri"/>
              </a:rPr>
              <a:t>to</a:t>
            </a:r>
            <a:r>
              <a:rPr sz="3450" spc="-145" dirty="0">
                <a:latin typeface="Calibri"/>
                <a:cs typeface="Calibri"/>
              </a:rPr>
              <a:t> </a:t>
            </a:r>
            <a:r>
              <a:rPr sz="3450" spc="285" dirty="0">
                <a:latin typeface="Calibri"/>
                <a:cs typeface="Calibri"/>
              </a:rPr>
              <a:t>ensure</a:t>
            </a:r>
            <a:r>
              <a:rPr sz="3450" spc="-145" dirty="0">
                <a:latin typeface="Calibri"/>
                <a:cs typeface="Calibri"/>
              </a:rPr>
              <a:t> </a:t>
            </a:r>
            <a:r>
              <a:rPr sz="3450" spc="260" dirty="0">
                <a:latin typeface="Calibri"/>
                <a:cs typeface="Calibri"/>
              </a:rPr>
              <a:t>that</a:t>
            </a:r>
            <a:r>
              <a:rPr sz="3450" spc="-145" dirty="0">
                <a:latin typeface="Calibri"/>
                <a:cs typeface="Calibri"/>
              </a:rPr>
              <a:t> </a:t>
            </a:r>
            <a:r>
              <a:rPr sz="3450" spc="130" dirty="0">
                <a:latin typeface="Calibri"/>
                <a:cs typeface="Calibri"/>
              </a:rPr>
              <a:t>it</a:t>
            </a:r>
            <a:r>
              <a:rPr sz="3450" spc="-145" dirty="0">
                <a:latin typeface="Calibri"/>
                <a:cs typeface="Calibri"/>
              </a:rPr>
              <a:t> </a:t>
            </a:r>
            <a:r>
              <a:rPr sz="3450" spc="180" dirty="0">
                <a:latin typeface="Calibri"/>
                <a:cs typeface="Calibri"/>
              </a:rPr>
              <a:t>is</a:t>
            </a:r>
            <a:r>
              <a:rPr sz="3450" spc="-145" dirty="0">
                <a:latin typeface="Calibri"/>
                <a:cs typeface="Calibri"/>
              </a:rPr>
              <a:t> </a:t>
            </a:r>
            <a:r>
              <a:rPr sz="3450" spc="240" dirty="0">
                <a:latin typeface="Calibri"/>
                <a:cs typeface="Calibri"/>
              </a:rPr>
              <a:t>received  </a:t>
            </a:r>
            <a:r>
              <a:rPr sz="3450" spc="385" dirty="0">
                <a:latin typeface="Calibri"/>
                <a:cs typeface="Calibri"/>
              </a:rPr>
              <a:t>on</a:t>
            </a:r>
            <a:r>
              <a:rPr sz="3450" spc="-150" dirty="0">
                <a:latin typeface="Calibri"/>
                <a:cs typeface="Calibri"/>
              </a:rPr>
              <a:t> </a:t>
            </a:r>
            <a:r>
              <a:rPr sz="3450" spc="190" dirty="0">
                <a:latin typeface="Calibri"/>
                <a:cs typeface="Calibri"/>
              </a:rPr>
              <a:t>time!</a:t>
            </a:r>
            <a:endParaRPr sz="3450" dirty="0">
              <a:latin typeface="Calibri"/>
              <a:cs typeface="Calibri"/>
            </a:endParaRPr>
          </a:p>
          <a:p>
            <a:pPr marL="12700" marR="835660" indent="245745">
              <a:lnSpc>
                <a:spcPts val="4280"/>
              </a:lnSpc>
              <a:spcBef>
                <a:spcPts val="1000"/>
              </a:spcBef>
            </a:pPr>
            <a:r>
              <a:rPr sz="3950" b="1" spc="450" dirty="0">
                <a:solidFill>
                  <a:srgbClr val="FF0000"/>
                </a:solidFill>
                <a:latin typeface="Calibri"/>
                <a:cs typeface="Calibri"/>
              </a:rPr>
              <a:t>The</a:t>
            </a:r>
            <a:r>
              <a:rPr sz="3950" b="1" spc="-95" dirty="0">
                <a:solidFill>
                  <a:srgbClr val="FF0000"/>
                </a:solidFill>
                <a:latin typeface="Calibri"/>
                <a:cs typeface="Calibri"/>
              </a:rPr>
              <a:t> </a:t>
            </a:r>
            <a:r>
              <a:rPr sz="3950" b="1" spc="335" dirty="0">
                <a:solidFill>
                  <a:srgbClr val="FF0000"/>
                </a:solidFill>
                <a:latin typeface="Calibri"/>
                <a:cs typeface="Calibri"/>
              </a:rPr>
              <a:t>required</a:t>
            </a:r>
            <a:r>
              <a:rPr sz="3950" b="1" spc="-90" dirty="0">
                <a:solidFill>
                  <a:srgbClr val="FF0000"/>
                </a:solidFill>
                <a:latin typeface="Calibri"/>
                <a:cs typeface="Calibri"/>
              </a:rPr>
              <a:t> </a:t>
            </a:r>
            <a:r>
              <a:rPr sz="3950" b="1" spc="320" dirty="0">
                <a:solidFill>
                  <a:srgbClr val="FF0000"/>
                </a:solidFill>
                <a:latin typeface="Calibri"/>
                <a:cs typeface="Calibri"/>
              </a:rPr>
              <a:t>information</a:t>
            </a:r>
            <a:r>
              <a:rPr sz="3950" b="1" spc="-90" dirty="0">
                <a:solidFill>
                  <a:srgbClr val="FF0000"/>
                </a:solidFill>
                <a:latin typeface="Calibri"/>
                <a:cs typeface="Calibri"/>
              </a:rPr>
              <a:t> </a:t>
            </a:r>
            <a:r>
              <a:rPr sz="3950" b="1" spc="480" dirty="0">
                <a:solidFill>
                  <a:srgbClr val="FF0000"/>
                </a:solidFill>
                <a:latin typeface="Calibri"/>
                <a:cs typeface="Calibri"/>
              </a:rPr>
              <a:t>on</a:t>
            </a:r>
            <a:r>
              <a:rPr sz="3950" b="1" spc="-90" dirty="0">
                <a:solidFill>
                  <a:srgbClr val="FF0000"/>
                </a:solidFill>
                <a:latin typeface="Calibri"/>
                <a:cs typeface="Calibri"/>
              </a:rPr>
              <a:t> </a:t>
            </a:r>
            <a:r>
              <a:rPr sz="3950" b="1" spc="400" dirty="0">
                <a:solidFill>
                  <a:srgbClr val="FF0000"/>
                </a:solidFill>
                <a:latin typeface="Calibri"/>
                <a:cs typeface="Calibri"/>
              </a:rPr>
              <a:t>the</a:t>
            </a:r>
            <a:r>
              <a:rPr sz="3950" b="1" spc="-90" dirty="0">
                <a:solidFill>
                  <a:srgbClr val="FF0000"/>
                </a:solidFill>
                <a:latin typeface="Calibri"/>
                <a:cs typeface="Calibri"/>
              </a:rPr>
              <a:t> </a:t>
            </a:r>
            <a:r>
              <a:rPr sz="3950" b="1" spc="370" dirty="0">
                <a:solidFill>
                  <a:srgbClr val="FF0000"/>
                </a:solidFill>
                <a:latin typeface="Calibri"/>
                <a:cs typeface="Calibri"/>
              </a:rPr>
              <a:t>envelope  </a:t>
            </a:r>
            <a:r>
              <a:rPr sz="3950" b="1" spc="505" dirty="0">
                <a:solidFill>
                  <a:srgbClr val="FF0000"/>
                </a:solidFill>
                <a:latin typeface="Calibri"/>
                <a:cs typeface="Calibri"/>
              </a:rPr>
              <a:t>was</a:t>
            </a:r>
            <a:r>
              <a:rPr sz="3950" b="1" spc="-560" dirty="0">
                <a:solidFill>
                  <a:srgbClr val="FF0000"/>
                </a:solidFill>
                <a:latin typeface="Calibri"/>
                <a:cs typeface="Calibri"/>
              </a:rPr>
              <a:t> </a:t>
            </a:r>
            <a:r>
              <a:rPr sz="3950" b="1" spc="385" dirty="0">
                <a:solidFill>
                  <a:srgbClr val="FF0000"/>
                </a:solidFill>
                <a:latin typeface="Calibri"/>
                <a:cs typeface="Calibri"/>
              </a:rPr>
              <a:t>not </a:t>
            </a:r>
            <a:r>
              <a:rPr sz="3950" b="1" spc="360" dirty="0">
                <a:solidFill>
                  <a:srgbClr val="FF0000"/>
                </a:solidFill>
                <a:latin typeface="Calibri"/>
                <a:cs typeface="Calibri"/>
              </a:rPr>
              <a:t>completed.</a:t>
            </a:r>
            <a:endParaRPr sz="3950" dirty="0">
              <a:latin typeface="Calibri"/>
              <a:cs typeface="Calibri"/>
            </a:endParaRPr>
          </a:p>
        </p:txBody>
      </p:sp>
      <p:sp>
        <p:nvSpPr>
          <p:cNvPr id="6" name="object 6"/>
          <p:cNvSpPr/>
          <p:nvPr/>
        </p:nvSpPr>
        <p:spPr>
          <a:xfrm>
            <a:off x="13069291" y="9312577"/>
            <a:ext cx="5105398" cy="107587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2511147" y="3017293"/>
            <a:ext cx="5098721" cy="5118099"/>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0" y="3"/>
            <a:ext cx="5599430" cy="5334000"/>
          </a:xfrm>
          <a:custGeom>
            <a:avLst/>
            <a:gdLst/>
            <a:ahLst/>
            <a:cxnLst/>
            <a:rect l="l" t="t" r="r" b="b"/>
            <a:pathLst>
              <a:path w="5599430" h="5334000">
                <a:moveTo>
                  <a:pt x="946746" y="3191044"/>
                </a:moveTo>
                <a:lnTo>
                  <a:pt x="831618" y="4220805"/>
                </a:lnTo>
                <a:lnTo>
                  <a:pt x="183872" y="5183491"/>
                </a:lnTo>
                <a:lnTo>
                  <a:pt x="0" y="5333438"/>
                </a:lnTo>
                <a:lnTo>
                  <a:pt x="0" y="0"/>
                </a:lnTo>
                <a:lnTo>
                  <a:pt x="539478" y="0"/>
                </a:lnTo>
                <a:lnTo>
                  <a:pt x="539478" y="1397525"/>
                </a:lnTo>
                <a:lnTo>
                  <a:pt x="635025" y="1845358"/>
                </a:lnTo>
                <a:lnTo>
                  <a:pt x="701993" y="2035633"/>
                </a:lnTo>
                <a:lnTo>
                  <a:pt x="809967" y="2370542"/>
                </a:lnTo>
                <a:lnTo>
                  <a:pt x="946746" y="3191044"/>
                </a:lnTo>
                <a:close/>
              </a:path>
              <a:path w="5599430" h="5334000">
                <a:moveTo>
                  <a:pt x="5599066" y="0"/>
                </a:moveTo>
                <a:lnTo>
                  <a:pt x="5472023" y="370912"/>
                </a:lnTo>
                <a:lnTo>
                  <a:pt x="5069877" y="915363"/>
                </a:lnTo>
                <a:lnTo>
                  <a:pt x="4401139" y="1093327"/>
                </a:lnTo>
                <a:lnTo>
                  <a:pt x="4392817" y="1092233"/>
                </a:lnTo>
                <a:lnTo>
                  <a:pt x="4375722" y="1089594"/>
                </a:lnTo>
                <a:lnTo>
                  <a:pt x="4367401" y="1088501"/>
                </a:lnTo>
                <a:lnTo>
                  <a:pt x="4315832" y="1082850"/>
                </a:lnTo>
                <a:lnTo>
                  <a:pt x="4264427" y="1078981"/>
                </a:lnTo>
                <a:lnTo>
                  <a:pt x="4213218" y="1076872"/>
                </a:lnTo>
                <a:lnTo>
                  <a:pt x="4162240" y="1076497"/>
                </a:lnTo>
                <a:lnTo>
                  <a:pt x="4111523" y="1077835"/>
                </a:lnTo>
                <a:lnTo>
                  <a:pt x="4061102" y="1080861"/>
                </a:lnTo>
                <a:lnTo>
                  <a:pt x="4011008" y="1085551"/>
                </a:lnTo>
                <a:lnTo>
                  <a:pt x="3961275" y="1091884"/>
                </a:lnTo>
                <a:lnTo>
                  <a:pt x="3911936" y="1099834"/>
                </a:lnTo>
                <a:lnTo>
                  <a:pt x="3863023" y="1109380"/>
                </a:lnTo>
                <a:lnTo>
                  <a:pt x="3814569" y="1120496"/>
                </a:lnTo>
                <a:lnTo>
                  <a:pt x="3766606" y="1133160"/>
                </a:lnTo>
                <a:lnTo>
                  <a:pt x="3719168" y="1147349"/>
                </a:lnTo>
                <a:lnTo>
                  <a:pt x="3672288" y="1163038"/>
                </a:lnTo>
                <a:lnTo>
                  <a:pt x="3625998" y="1180205"/>
                </a:lnTo>
                <a:lnTo>
                  <a:pt x="3580331" y="1198825"/>
                </a:lnTo>
                <a:lnTo>
                  <a:pt x="3535319" y="1218876"/>
                </a:lnTo>
                <a:lnTo>
                  <a:pt x="3490996" y="1240335"/>
                </a:lnTo>
                <a:lnTo>
                  <a:pt x="3447395" y="1263176"/>
                </a:lnTo>
                <a:lnTo>
                  <a:pt x="3404547" y="1287378"/>
                </a:lnTo>
                <a:lnTo>
                  <a:pt x="3362486" y="1312917"/>
                </a:lnTo>
                <a:lnTo>
                  <a:pt x="3320861" y="1337974"/>
                </a:lnTo>
                <a:lnTo>
                  <a:pt x="3278562" y="1361071"/>
                </a:lnTo>
                <a:lnTo>
                  <a:pt x="3235644" y="1382218"/>
                </a:lnTo>
                <a:lnTo>
                  <a:pt x="3192164" y="1401428"/>
                </a:lnTo>
                <a:lnTo>
                  <a:pt x="3148179" y="1418711"/>
                </a:lnTo>
                <a:lnTo>
                  <a:pt x="3103744" y="1434079"/>
                </a:lnTo>
                <a:lnTo>
                  <a:pt x="3058915" y="1447543"/>
                </a:lnTo>
                <a:lnTo>
                  <a:pt x="3013750" y="1459115"/>
                </a:lnTo>
                <a:lnTo>
                  <a:pt x="2968304" y="1468805"/>
                </a:lnTo>
                <a:lnTo>
                  <a:pt x="2922633" y="1476626"/>
                </a:lnTo>
                <a:lnTo>
                  <a:pt x="2876794" y="1482588"/>
                </a:lnTo>
                <a:lnTo>
                  <a:pt x="2830843" y="1486703"/>
                </a:lnTo>
                <a:lnTo>
                  <a:pt x="2784836" y="1488982"/>
                </a:lnTo>
                <a:lnTo>
                  <a:pt x="2738830" y="1489437"/>
                </a:lnTo>
                <a:lnTo>
                  <a:pt x="2692880" y="1488078"/>
                </a:lnTo>
                <a:lnTo>
                  <a:pt x="2647044" y="1484917"/>
                </a:lnTo>
                <a:lnTo>
                  <a:pt x="2601376" y="1479966"/>
                </a:lnTo>
                <a:lnTo>
                  <a:pt x="2555934" y="1473236"/>
                </a:lnTo>
                <a:lnTo>
                  <a:pt x="2510774" y="1464737"/>
                </a:lnTo>
                <a:lnTo>
                  <a:pt x="2465951" y="1454482"/>
                </a:lnTo>
                <a:lnTo>
                  <a:pt x="2421523" y="1442482"/>
                </a:lnTo>
                <a:lnTo>
                  <a:pt x="2377546" y="1428748"/>
                </a:lnTo>
                <a:lnTo>
                  <a:pt x="2334075" y="1413291"/>
                </a:lnTo>
                <a:lnTo>
                  <a:pt x="2291167" y="1396123"/>
                </a:lnTo>
                <a:lnTo>
                  <a:pt x="2248878" y="1377255"/>
                </a:lnTo>
                <a:lnTo>
                  <a:pt x="2207265" y="1356699"/>
                </a:lnTo>
                <a:lnTo>
                  <a:pt x="2166383" y="1334465"/>
                </a:lnTo>
                <a:lnTo>
                  <a:pt x="2126289" y="1310565"/>
                </a:lnTo>
                <a:lnTo>
                  <a:pt x="2087040" y="1285010"/>
                </a:lnTo>
                <a:lnTo>
                  <a:pt x="2048691" y="1257813"/>
                </a:lnTo>
                <a:lnTo>
                  <a:pt x="2011298" y="1228983"/>
                </a:lnTo>
                <a:lnTo>
                  <a:pt x="1974919" y="1198532"/>
                </a:lnTo>
                <a:lnTo>
                  <a:pt x="1939609" y="1166473"/>
                </a:lnTo>
                <a:lnTo>
                  <a:pt x="1905424" y="1132815"/>
                </a:lnTo>
                <a:lnTo>
                  <a:pt x="1872421" y="1097570"/>
                </a:lnTo>
                <a:lnTo>
                  <a:pt x="1840655" y="1060750"/>
                </a:lnTo>
                <a:lnTo>
                  <a:pt x="1421339" y="555211"/>
                </a:lnTo>
                <a:lnTo>
                  <a:pt x="1387302" y="519076"/>
                </a:lnTo>
                <a:lnTo>
                  <a:pt x="1349969" y="487930"/>
                </a:lnTo>
                <a:lnTo>
                  <a:pt x="1309807" y="461836"/>
                </a:lnTo>
                <a:lnTo>
                  <a:pt x="1267286" y="440858"/>
                </a:lnTo>
                <a:lnTo>
                  <a:pt x="1222873" y="425058"/>
                </a:lnTo>
                <a:lnTo>
                  <a:pt x="1177038" y="414498"/>
                </a:lnTo>
                <a:lnTo>
                  <a:pt x="1130250" y="409243"/>
                </a:lnTo>
                <a:lnTo>
                  <a:pt x="1082976" y="409354"/>
                </a:lnTo>
                <a:lnTo>
                  <a:pt x="1035685" y="414894"/>
                </a:lnTo>
                <a:lnTo>
                  <a:pt x="988846" y="425927"/>
                </a:lnTo>
                <a:lnTo>
                  <a:pt x="942927" y="442515"/>
                </a:lnTo>
                <a:lnTo>
                  <a:pt x="898398" y="464721"/>
                </a:lnTo>
                <a:lnTo>
                  <a:pt x="897193" y="465927"/>
                </a:lnTo>
                <a:lnTo>
                  <a:pt x="895988" y="465927"/>
                </a:lnTo>
                <a:lnTo>
                  <a:pt x="894783" y="467134"/>
                </a:lnTo>
                <a:lnTo>
                  <a:pt x="573386" y="876621"/>
                </a:lnTo>
                <a:lnTo>
                  <a:pt x="539478" y="1397525"/>
                </a:lnTo>
                <a:lnTo>
                  <a:pt x="539478" y="0"/>
                </a:lnTo>
                <a:lnTo>
                  <a:pt x="5599066" y="0"/>
                </a:lnTo>
                <a:close/>
              </a:path>
            </a:pathLst>
          </a:custGeom>
          <a:solidFill>
            <a:srgbClr val="FAC046"/>
          </a:solidFill>
        </p:spPr>
        <p:txBody>
          <a:bodyPr wrap="square" lIns="0" tIns="0" rIns="0" bIns="0" rtlCol="0"/>
          <a:lstStyle/>
          <a:p>
            <a:endParaRPr/>
          </a:p>
        </p:txBody>
      </p:sp>
      <p:sp>
        <p:nvSpPr>
          <p:cNvPr id="9" name="object 9"/>
          <p:cNvSpPr txBox="1">
            <a:spLocks noGrp="1"/>
          </p:cNvSpPr>
          <p:nvPr>
            <p:ph type="title"/>
          </p:nvPr>
        </p:nvSpPr>
        <p:spPr>
          <a:xfrm>
            <a:off x="1555400" y="66812"/>
            <a:ext cx="14257019" cy="939800"/>
          </a:xfrm>
          <a:prstGeom prst="rect">
            <a:avLst/>
          </a:prstGeom>
        </p:spPr>
        <p:txBody>
          <a:bodyPr vert="horz" wrap="square" lIns="0" tIns="12700" rIns="0" bIns="0" rtlCol="0">
            <a:spAutoFit/>
          </a:bodyPr>
          <a:lstStyle/>
          <a:p>
            <a:pPr marL="12700">
              <a:lnSpc>
                <a:spcPct val="100000"/>
              </a:lnSpc>
              <a:spcBef>
                <a:spcPts val="100"/>
              </a:spcBef>
            </a:pPr>
            <a:r>
              <a:rPr spc="1070" dirty="0"/>
              <a:t>Why</a:t>
            </a:r>
            <a:r>
              <a:rPr spc="325" dirty="0"/>
              <a:t> </a:t>
            </a:r>
            <a:r>
              <a:rPr spc="800" dirty="0"/>
              <a:t>Absentee</a:t>
            </a:r>
            <a:r>
              <a:rPr spc="330" dirty="0"/>
              <a:t> </a:t>
            </a:r>
            <a:r>
              <a:rPr spc="665" dirty="0"/>
              <a:t>Ballots</a:t>
            </a:r>
            <a:r>
              <a:rPr spc="325" dirty="0"/>
              <a:t> </a:t>
            </a:r>
            <a:r>
              <a:rPr spc="725" dirty="0"/>
              <a:t>Are</a:t>
            </a:r>
            <a:r>
              <a:rPr spc="330" dirty="0"/>
              <a:t> </a:t>
            </a:r>
            <a:r>
              <a:rPr spc="765" dirty="0"/>
              <a:t>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870316" y="230959"/>
            <a:ext cx="4016375" cy="5479415"/>
          </a:xfrm>
          <a:custGeom>
            <a:avLst/>
            <a:gdLst/>
            <a:ahLst/>
            <a:cxnLst/>
            <a:rect l="l" t="t" r="r" b="b"/>
            <a:pathLst>
              <a:path w="4016375" h="5479415">
                <a:moveTo>
                  <a:pt x="3968055" y="4332064"/>
                </a:moveTo>
                <a:lnTo>
                  <a:pt x="3990898" y="3437609"/>
                </a:lnTo>
                <a:lnTo>
                  <a:pt x="4002332" y="3487371"/>
                </a:lnTo>
                <a:lnTo>
                  <a:pt x="3999687" y="3590920"/>
                </a:lnTo>
                <a:lnTo>
                  <a:pt x="4011059" y="3643082"/>
                </a:lnTo>
                <a:lnTo>
                  <a:pt x="4005760" y="3850592"/>
                </a:lnTo>
                <a:lnTo>
                  <a:pt x="4015807" y="3954617"/>
                </a:lnTo>
                <a:lnTo>
                  <a:pt x="4008268" y="4249822"/>
                </a:lnTo>
                <a:lnTo>
                  <a:pt x="3968055" y="4332064"/>
                </a:lnTo>
                <a:close/>
              </a:path>
              <a:path w="4016375" h="5479415">
                <a:moveTo>
                  <a:pt x="3888072" y="4976685"/>
                </a:moveTo>
                <a:lnTo>
                  <a:pt x="3900622" y="4485284"/>
                </a:lnTo>
                <a:lnTo>
                  <a:pt x="3925454" y="4507855"/>
                </a:lnTo>
                <a:lnTo>
                  <a:pt x="3924698" y="4537440"/>
                </a:lnTo>
                <a:lnTo>
                  <a:pt x="3936615" y="4568271"/>
                </a:lnTo>
                <a:lnTo>
                  <a:pt x="3948680" y="4593283"/>
                </a:lnTo>
                <a:lnTo>
                  <a:pt x="3973762" y="4606059"/>
                </a:lnTo>
                <a:lnTo>
                  <a:pt x="3989805" y="4972802"/>
                </a:lnTo>
                <a:lnTo>
                  <a:pt x="3939203" y="4964378"/>
                </a:lnTo>
                <a:lnTo>
                  <a:pt x="3900918" y="4971133"/>
                </a:lnTo>
                <a:lnTo>
                  <a:pt x="3888072" y="4976685"/>
                </a:lnTo>
                <a:close/>
              </a:path>
              <a:path w="4016375" h="5479415">
                <a:moveTo>
                  <a:pt x="3875226" y="4982237"/>
                </a:moveTo>
                <a:lnTo>
                  <a:pt x="3918790" y="3276435"/>
                </a:lnTo>
                <a:lnTo>
                  <a:pt x="3930325" y="3322184"/>
                </a:lnTo>
                <a:lnTo>
                  <a:pt x="3969455" y="3282346"/>
                </a:lnTo>
                <a:lnTo>
                  <a:pt x="3980785" y="3336159"/>
                </a:lnTo>
                <a:lnTo>
                  <a:pt x="3992172" y="3387721"/>
                </a:lnTo>
                <a:lnTo>
                  <a:pt x="3965059" y="4449395"/>
                </a:lnTo>
                <a:lnTo>
                  <a:pt x="3939246" y="4465251"/>
                </a:lnTo>
                <a:lnTo>
                  <a:pt x="3900622" y="4485284"/>
                </a:lnTo>
                <a:lnTo>
                  <a:pt x="3888072" y="4976685"/>
                </a:lnTo>
                <a:lnTo>
                  <a:pt x="3875226" y="4982237"/>
                </a:lnTo>
                <a:close/>
              </a:path>
              <a:path w="4016375" h="5479415">
                <a:moveTo>
                  <a:pt x="3862380" y="4987789"/>
                </a:moveTo>
                <a:lnTo>
                  <a:pt x="3926718" y="2468547"/>
                </a:lnTo>
                <a:lnTo>
                  <a:pt x="3963713" y="2512300"/>
                </a:lnTo>
                <a:lnTo>
                  <a:pt x="3950961" y="3011628"/>
                </a:lnTo>
                <a:lnTo>
                  <a:pt x="3988468" y="3035331"/>
                </a:lnTo>
                <a:lnTo>
                  <a:pt x="3983071" y="3246661"/>
                </a:lnTo>
                <a:lnTo>
                  <a:pt x="3957519" y="3252277"/>
                </a:lnTo>
                <a:lnTo>
                  <a:pt x="3931973" y="3257667"/>
                </a:lnTo>
                <a:lnTo>
                  <a:pt x="3918790" y="3276435"/>
                </a:lnTo>
                <a:lnTo>
                  <a:pt x="3875226" y="4982237"/>
                </a:lnTo>
                <a:lnTo>
                  <a:pt x="3862380" y="4987789"/>
                </a:lnTo>
                <a:close/>
              </a:path>
              <a:path w="4016375" h="5479415">
                <a:moveTo>
                  <a:pt x="3964319" y="2985995"/>
                </a:moveTo>
                <a:lnTo>
                  <a:pt x="3966220" y="2911577"/>
                </a:lnTo>
                <a:lnTo>
                  <a:pt x="3978304" y="2935851"/>
                </a:lnTo>
                <a:lnTo>
                  <a:pt x="3977357" y="2972947"/>
                </a:lnTo>
                <a:lnTo>
                  <a:pt x="3964319" y="2985995"/>
                </a:lnTo>
                <a:close/>
              </a:path>
              <a:path w="4016375" h="5479415">
                <a:moveTo>
                  <a:pt x="3950961" y="3011628"/>
                </a:moveTo>
                <a:lnTo>
                  <a:pt x="3963353" y="2526366"/>
                </a:lnTo>
                <a:lnTo>
                  <a:pt x="3975535" y="2546833"/>
                </a:lnTo>
                <a:lnTo>
                  <a:pt x="3963984" y="2999143"/>
                </a:lnTo>
                <a:lnTo>
                  <a:pt x="3950961" y="3011628"/>
                </a:lnTo>
                <a:close/>
              </a:path>
              <a:path w="4016375" h="5479415">
                <a:moveTo>
                  <a:pt x="3823553" y="5015780"/>
                </a:moveTo>
                <a:lnTo>
                  <a:pt x="3898696" y="2073442"/>
                </a:lnTo>
                <a:lnTo>
                  <a:pt x="3910956" y="2090814"/>
                </a:lnTo>
                <a:lnTo>
                  <a:pt x="3923202" y="2108749"/>
                </a:lnTo>
                <a:lnTo>
                  <a:pt x="3922781" y="2125235"/>
                </a:lnTo>
                <a:lnTo>
                  <a:pt x="3935128" y="2139231"/>
                </a:lnTo>
                <a:lnTo>
                  <a:pt x="3959780" y="2168831"/>
                </a:lnTo>
                <a:lnTo>
                  <a:pt x="3971494" y="2207613"/>
                </a:lnTo>
                <a:lnTo>
                  <a:pt x="3969154" y="2299221"/>
                </a:lnTo>
                <a:lnTo>
                  <a:pt x="3955278" y="2345132"/>
                </a:lnTo>
                <a:lnTo>
                  <a:pt x="3941576" y="2384212"/>
                </a:lnTo>
                <a:lnTo>
                  <a:pt x="3927813" y="2425655"/>
                </a:lnTo>
                <a:lnTo>
                  <a:pt x="3862380" y="4987789"/>
                </a:lnTo>
                <a:lnTo>
                  <a:pt x="3836412" y="5009722"/>
                </a:lnTo>
                <a:lnTo>
                  <a:pt x="3823553" y="5015780"/>
                </a:lnTo>
                <a:close/>
              </a:path>
              <a:path w="4016375" h="5479415">
                <a:moveTo>
                  <a:pt x="3924329" y="2064638"/>
                </a:moveTo>
                <a:lnTo>
                  <a:pt x="3929324" y="1869044"/>
                </a:lnTo>
                <a:lnTo>
                  <a:pt x="3941377" y="1894518"/>
                </a:lnTo>
                <a:lnTo>
                  <a:pt x="3953402" y="1921118"/>
                </a:lnTo>
                <a:lnTo>
                  <a:pt x="3952728" y="1947506"/>
                </a:lnTo>
                <a:lnTo>
                  <a:pt x="3964754" y="1974068"/>
                </a:lnTo>
                <a:lnTo>
                  <a:pt x="3962819" y="2049856"/>
                </a:lnTo>
                <a:lnTo>
                  <a:pt x="3937105" y="2061811"/>
                </a:lnTo>
                <a:lnTo>
                  <a:pt x="3924329" y="2064638"/>
                </a:lnTo>
                <a:close/>
              </a:path>
              <a:path w="4016375" h="5479415">
                <a:moveTo>
                  <a:pt x="3334591" y="5258744"/>
                </a:moveTo>
                <a:lnTo>
                  <a:pt x="3460302" y="336277"/>
                </a:lnTo>
                <a:lnTo>
                  <a:pt x="3472814" y="343803"/>
                </a:lnTo>
                <a:lnTo>
                  <a:pt x="3589836" y="238694"/>
                </a:lnTo>
                <a:lnTo>
                  <a:pt x="3627380" y="260950"/>
                </a:lnTo>
                <a:lnTo>
                  <a:pt x="3664687" y="292475"/>
                </a:lnTo>
                <a:lnTo>
                  <a:pt x="3689142" y="329810"/>
                </a:lnTo>
                <a:lnTo>
                  <a:pt x="3713520" y="370147"/>
                </a:lnTo>
                <a:lnTo>
                  <a:pt x="3725206" y="410026"/>
                </a:lnTo>
                <a:lnTo>
                  <a:pt x="3749671" y="446961"/>
                </a:lnTo>
                <a:lnTo>
                  <a:pt x="3746115" y="586197"/>
                </a:lnTo>
                <a:lnTo>
                  <a:pt x="3757473" y="638913"/>
                </a:lnTo>
                <a:lnTo>
                  <a:pt x="3756150" y="690736"/>
                </a:lnTo>
                <a:lnTo>
                  <a:pt x="3813152" y="945982"/>
                </a:lnTo>
                <a:lnTo>
                  <a:pt x="3837261" y="996863"/>
                </a:lnTo>
                <a:lnTo>
                  <a:pt x="3894362" y="1248200"/>
                </a:lnTo>
                <a:lnTo>
                  <a:pt x="3893098" y="1297711"/>
                </a:lnTo>
                <a:lnTo>
                  <a:pt x="3915954" y="1397668"/>
                </a:lnTo>
                <a:lnTo>
                  <a:pt x="3914776" y="1443767"/>
                </a:lnTo>
                <a:lnTo>
                  <a:pt x="3925106" y="1536740"/>
                </a:lnTo>
                <a:lnTo>
                  <a:pt x="3936625" y="1583164"/>
                </a:lnTo>
                <a:lnTo>
                  <a:pt x="3947814" y="1642472"/>
                </a:lnTo>
                <a:lnTo>
                  <a:pt x="3934138" y="1680539"/>
                </a:lnTo>
                <a:lnTo>
                  <a:pt x="3908082" y="1705904"/>
                </a:lnTo>
                <a:lnTo>
                  <a:pt x="3869436" y="1726780"/>
                </a:lnTo>
                <a:lnTo>
                  <a:pt x="3784911" y="5036529"/>
                </a:lnTo>
                <a:lnTo>
                  <a:pt x="3771986" y="5045160"/>
                </a:lnTo>
                <a:lnTo>
                  <a:pt x="3746166" y="5061297"/>
                </a:lnTo>
                <a:lnTo>
                  <a:pt x="3720371" y="5076421"/>
                </a:lnTo>
                <a:lnTo>
                  <a:pt x="3706900" y="5106461"/>
                </a:lnTo>
                <a:lnTo>
                  <a:pt x="3693374" y="5138639"/>
                </a:lnTo>
                <a:lnTo>
                  <a:pt x="3691107" y="5227403"/>
                </a:lnTo>
                <a:lnTo>
                  <a:pt x="3678345" y="5229674"/>
                </a:lnTo>
                <a:lnTo>
                  <a:pt x="3627347" y="5236799"/>
                </a:lnTo>
                <a:lnTo>
                  <a:pt x="3576352" y="5243750"/>
                </a:lnTo>
                <a:lnTo>
                  <a:pt x="3538079" y="5250047"/>
                </a:lnTo>
                <a:lnTo>
                  <a:pt x="3487156" y="5254233"/>
                </a:lnTo>
                <a:lnTo>
                  <a:pt x="3436272" y="5256848"/>
                </a:lnTo>
                <a:lnTo>
                  <a:pt x="3385423" y="5258129"/>
                </a:lnTo>
                <a:lnTo>
                  <a:pt x="3334591" y="5258744"/>
                </a:lnTo>
                <a:close/>
              </a:path>
              <a:path w="4016375" h="5479415">
                <a:moveTo>
                  <a:pt x="3784911" y="5036529"/>
                </a:moveTo>
                <a:lnTo>
                  <a:pt x="3869160" y="1737583"/>
                </a:lnTo>
                <a:lnTo>
                  <a:pt x="3894091" y="1756274"/>
                </a:lnTo>
                <a:lnTo>
                  <a:pt x="3918994" y="1776089"/>
                </a:lnTo>
                <a:lnTo>
                  <a:pt x="3943689" y="1804007"/>
                </a:lnTo>
                <a:lnTo>
                  <a:pt x="3929911" y="1846031"/>
                </a:lnTo>
                <a:lnTo>
                  <a:pt x="3924329" y="2064638"/>
                </a:lnTo>
                <a:lnTo>
                  <a:pt x="3911552" y="2067464"/>
                </a:lnTo>
                <a:lnTo>
                  <a:pt x="3912771" y="2019752"/>
                </a:lnTo>
                <a:lnTo>
                  <a:pt x="3903018" y="1904199"/>
                </a:lnTo>
                <a:lnTo>
                  <a:pt x="3902917" y="1908156"/>
                </a:lnTo>
                <a:lnTo>
                  <a:pt x="3890111" y="1912126"/>
                </a:lnTo>
                <a:lnTo>
                  <a:pt x="3877311" y="1915872"/>
                </a:lnTo>
                <a:lnTo>
                  <a:pt x="3797835" y="5027898"/>
                </a:lnTo>
                <a:lnTo>
                  <a:pt x="3784911" y="5036529"/>
                </a:lnTo>
                <a:close/>
              </a:path>
              <a:path w="4016375" h="5479415">
                <a:moveTo>
                  <a:pt x="3797835" y="5027898"/>
                </a:moveTo>
                <a:lnTo>
                  <a:pt x="3875894" y="1971367"/>
                </a:lnTo>
                <a:lnTo>
                  <a:pt x="3887923" y="1997798"/>
                </a:lnTo>
                <a:lnTo>
                  <a:pt x="3887256" y="2023905"/>
                </a:lnTo>
                <a:lnTo>
                  <a:pt x="3912771" y="2019752"/>
                </a:lnTo>
                <a:lnTo>
                  <a:pt x="3911552" y="2067464"/>
                </a:lnTo>
                <a:lnTo>
                  <a:pt x="3898696" y="2073442"/>
                </a:lnTo>
                <a:lnTo>
                  <a:pt x="3823553" y="5015780"/>
                </a:lnTo>
                <a:lnTo>
                  <a:pt x="3797835" y="5027898"/>
                </a:lnTo>
                <a:close/>
              </a:path>
              <a:path w="4016375" h="5479415">
                <a:moveTo>
                  <a:pt x="3691107" y="5227403"/>
                </a:moveTo>
                <a:lnTo>
                  <a:pt x="3692527" y="5171817"/>
                </a:lnTo>
                <a:lnTo>
                  <a:pt x="3717091" y="5204855"/>
                </a:lnTo>
                <a:lnTo>
                  <a:pt x="3716632" y="5222859"/>
                </a:lnTo>
                <a:lnTo>
                  <a:pt x="3691107" y="5227403"/>
                </a:lnTo>
                <a:close/>
              </a:path>
              <a:path w="4016375" h="5479415">
                <a:moveTo>
                  <a:pt x="211399" y="4184479"/>
                </a:moveTo>
                <a:lnTo>
                  <a:pt x="307805" y="409508"/>
                </a:lnTo>
                <a:lnTo>
                  <a:pt x="332909" y="421446"/>
                </a:lnTo>
                <a:lnTo>
                  <a:pt x="358029" y="432710"/>
                </a:lnTo>
                <a:lnTo>
                  <a:pt x="383161" y="443524"/>
                </a:lnTo>
                <a:lnTo>
                  <a:pt x="408299" y="454112"/>
                </a:lnTo>
                <a:lnTo>
                  <a:pt x="421681" y="427580"/>
                </a:lnTo>
                <a:lnTo>
                  <a:pt x="447782" y="400471"/>
                </a:lnTo>
                <a:lnTo>
                  <a:pt x="461117" y="375739"/>
                </a:lnTo>
                <a:lnTo>
                  <a:pt x="486988" y="357632"/>
                </a:lnTo>
                <a:lnTo>
                  <a:pt x="525896" y="326497"/>
                </a:lnTo>
                <a:lnTo>
                  <a:pt x="552245" y="289636"/>
                </a:lnTo>
                <a:lnTo>
                  <a:pt x="566060" y="246148"/>
                </a:lnTo>
                <a:lnTo>
                  <a:pt x="568910" y="134538"/>
                </a:lnTo>
                <a:lnTo>
                  <a:pt x="582143" y="113839"/>
                </a:lnTo>
                <a:lnTo>
                  <a:pt x="584871" y="7011"/>
                </a:lnTo>
                <a:lnTo>
                  <a:pt x="623077" y="3357"/>
                </a:lnTo>
                <a:lnTo>
                  <a:pt x="673949" y="1190"/>
                </a:lnTo>
                <a:lnTo>
                  <a:pt x="724793" y="99"/>
                </a:lnTo>
                <a:lnTo>
                  <a:pt x="775612" y="0"/>
                </a:lnTo>
                <a:lnTo>
                  <a:pt x="826409" y="803"/>
                </a:lnTo>
                <a:lnTo>
                  <a:pt x="877184" y="2424"/>
                </a:lnTo>
                <a:lnTo>
                  <a:pt x="927940" y="4775"/>
                </a:lnTo>
                <a:lnTo>
                  <a:pt x="978680" y="7770"/>
                </a:lnTo>
                <a:lnTo>
                  <a:pt x="1029406" y="11322"/>
                </a:lnTo>
                <a:lnTo>
                  <a:pt x="1080120" y="15345"/>
                </a:lnTo>
                <a:lnTo>
                  <a:pt x="1130824" y="19753"/>
                </a:lnTo>
                <a:lnTo>
                  <a:pt x="1181515" y="24657"/>
                </a:lnTo>
                <a:lnTo>
                  <a:pt x="1232190" y="30223"/>
                </a:lnTo>
                <a:lnTo>
                  <a:pt x="1282853" y="36224"/>
                </a:lnTo>
                <a:lnTo>
                  <a:pt x="1384170" y="48622"/>
                </a:lnTo>
                <a:lnTo>
                  <a:pt x="1434834" y="54563"/>
                </a:lnTo>
                <a:lnTo>
                  <a:pt x="1485511" y="60031"/>
                </a:lnTo>
                <a:lnTo>
                  <a:pt x="1536206" y="64797"/>
                </a:lnTo>
                <a:lnTo>
                  <a:pt x="1586925" y="68635"/>
                </a:lnTo>
                <a:lnTo>
                  <a:pt x="1625039" y="68551"/>
                </a:lnTo>
                <a:lnTo>
                  <a:pt x="1675960" y="64471"/>
                </a:lnTo>
                <a:lnTo>
                  <a:pt x="1726910" y="59238"/>
                </a:lnTo>
                <a:lnTo>
                  <a:pt x="1777809" y="56022"/>
                </a:lnTo>
                <a:lnTo>
                  <a:pt x="1828575" y="57991"/>
                </a:lnTo>
                <a:lnTo>
                  <a:pt x="1879249" y="63594"/>
                </a:lnTo>
                <a:lnTo>
                  <a:pt x="1929906" y="69832"/>
                </a:lnTo>
                <a:lnTo>
                  <a:pt x="1967853" y="76292"/>
                </a:lnTo>
                <a:lnTo>
                  <a:pt x="2018485" y="83538"/>
                </a:lnTo>
                <a:lnTo>
                  <a:pt x="2069107" y="91158"/>
                </a:lnTo>
                <a:lnTo>
                  <a:pt x="2119721" y="99066"/>
                </a:lnTo>
                <a:lnTo>
                  <a:pt x="2170331" y="107176"/>
                </a:lnTo>
                <a:lnTo>
                  <a:pt x="2208242" y="115077"/>
                </a:lnTo>
                <a:lnTo>
                  <a:pt x="2258847" y="123331"/>
                </a:lnTo>
                <a:lnTo>
                  <a:pt x="2309455" y="131527"/>
                </a:lnTo>
                <a:lnTo>
                  <a:pt x="2360051" y="140138"/>
                </a:lnTo>
                <a:lnTo>
                  <a:pt x="2410643" y="148943"/>
                </a:lnTo>
                <a:lnTo>
                  <a:pt x="2461231" y="157900"/>
                </a:lnTo>
                <a:lnTo>
                  <a:pt x="2511816" y="166965"/>
                </a:lnTo>
                <a:lnTo>
                  <a:pt x="2663565" y="194377"/>
                </a:lnTo>
                <a:lnTo>
                  <a:pt x="2714150" y="203442"/>
                </a:lnTo>
                <a:lnTo>
                  <a:pt x="2764738" y="212399"/>
                </a:lnTo>
                <a:lnTo>
                  <a:pt x="2815330" y="221204"/>
                </a:lnTo>
                <a:lnTo>
                  <a:pt x="2865927" y="229815"/>
                </a:lnTo>
                <a:lnTo>
                  <a:pt x="2878620" y="230252"/>
                </a:lnTo>
                <a:lnTo>
                  <a:pt x="2904106" y="227187"/>
                </a:lnTo>
                <a:lnTo>
                  <a:pt x="2916943" y="221997"/>
                </a:lnTo>
                <a:lnTo>
                  <a:pt x="2942470" y="217357"/>
                </a:lnTo>
                <a:lnTo>
                  <a:pt x="2968033" y="211272"/>
                </a:lnTo>
                <a:lnTo>
                  <a:pt x="2993525" y="208001"/>
                </a:lnTo>
                <a:lnTo>
                  <a:pt x="3018804" y="213057"/>
                </a:lnTo>
                <a:lnTo>
                  <a:pt x="3043730" y="231954"/>
                </a:lnTo>
                <a:lnTo>
                  <a:pt x="3068611" y="252594"/>
                </a:lnTo>
                <a:lnTo>
                  <a:pt x="3119139" y="263916"/>
                </a:lnTo>
                <a:lnTo>
                  <a:pt x="3169903" y="265962"/>
                </a:lnTo>
                <a:lnTo>
                  <a:pt x="3220886" y="259424"/>
                </a:lnTo>
                <a:lnTo>
                  <a:pt x="3272072" y="244992"/>
                </a:lnTo>
                <a:lnTo>
                  <a:pt x="3296419" y="286528"/>
                </a:lnTo>
                <a:lnTo>
                  <a:pt x="3321325" y="306185"/>
                </a:lnTo>
                <a:lnTo>
                  <a:pt x="3346662" y="308982"/>
                </a:lnTo>
                <a:lnTo>
                  <a:pt x="3384997" y="300261"/>
                </a:lnTo>
                <a:lnTo>
                  <a:pt x="3423507" y="284717"/>
                </a:lnTo>
                <a:lnTo>
                  <a:pt x="3449366" y="267042"/>
                </a:lnTo>
                <a:lnTo>
                  <a:pt x="3487840" y="252904"/>
                </a:lnTo>
                <a:lnTo>
                  <a:pt x="3460302" y="336277"/>
                </a:lnTo>
                <a:lnTo>
                  <a:pt x="3334591" y="5258744"/>
                </a:lnTo>
                <a:lnTo>
                  <a:pt x="3283759" y="5259359"/>
                </a:lnTo>
                <a:lnTo>
                  <a:pt x="3232909" y="5260640"/>
                </a:lnTo>
                <a:lnTo>
                  <a:pt x="3182026" y="5263255"/>
                </a:lnTo>
                <a:lnTo>
                  <a:pt x="3131106" y="5267323"/>
                </a:lnTo>
                <a:lnTo>
                  <a:pt x="3080174" y="5271832"/>
                </a:lnTo>
                <a:lnTo>
                  <a:pt x="3029231" y="5276781"/>
                </a:lnTo>
                <a:lnTo>
                  <a:pt x="2978277" y="5282172"/>
                </a:lnTo>
                <a:lnTo>
                  <a:pt x="2914615" y="5287679"/>
                </a:lnTo>
                <a:lnTo>
                  <a:pt x="2889127" y="5290815"/>
                </a:lnTo>
                <a:lnTo>
                  <a:pt x="2916475" y="4219932"/>
                </a:lnTo>
                <a:lnTo>
                  <a:pt x="2867286" y="4156219"/>
                </a:lnTo>
                <a:lnTo>
                  <a:pt x="2789057" y="4234694"/>
                </a:lnTo>
                <a:lnTo>
                  <a:pt x="2761609" y="5309477"/>
                </a:lnTo>
                <a:lnTo>
                  <a:pt x="2710513" y="5320427"/>
                </a:lnTo>
                <a:lnTo>
                  <a:pt x="2659365" y="5333402"/>
                </a:lnTo>
                <a:lnTo>
                  <a:pt x="2608168" y="5348291"/>
                </a:lnTo>
                <a:lnTo>
                  <a:pt x="2557007" y="5361790"/>
                </a:lnTo>
                <a:lnTo>
                  <a:pt x="2505881" y="5373899"/>
                </a:lnTo>
                <a:lnTo>
                  <a:pt x="2454791" y="5384597"/>
                </a:lnTo>
                <a:lnTo>
                  <a:pt x="2403738" y="5393862"/>
                </a:lnTo>
                <a:lnTo>
                  <a:pt x="2352722" y="5401671"/>
                </a:lnTo>
                <a:lnTo>
                  <a:pt x="2301744" y="5408005"/>
                </a:lnTo>
                <a:lnTo>
                  <a:pt x="2250804" y="5412840"/>
                </a:lnTo>
                <a:lnTo>
                  <a:pt x="2187206" y="5415832"/>
                </a:lnTo>
                <a:lnTo>
                  <a:pt x="2136345" y="5417607"/>
                </a:lnTo>
                <a:lnTo>
                  <a:pt x="2085523" y="5417818"/>
                </a:lnTo>
                <a:lnTo>
                  <a:pt x="2034704" y="5417914"/>
                </a:lnTo>
                <a:lnTo>
                  <a:pt x="1983866" y="5418724"/>
                </a:lnTo>
                <a:lnTo>
                  <a:pt x="1869443" y="5422077"/>
                </a:lnTo>
                <a:lnTo>
                  <a:pt x="1818555" y="5424902"/>
                </a:lnTo>
                <a:lnTo>
                  <a:pt x="1767650" y="5428358"/>
                </a:lnTo>
                <a:lnTo>
                  <a:pt x="1716730" y="5432422"/>
                </a:lnTo>
                <a:lnTo>
                  <a:pt x="1665803" y="5436726"/>
                </a:lnTo>
                <a:lnTo>
                  <a:pt x="1614853" y="5441937"/>
                </a:lnTo>
                <a:lnTo>
                  <a:pt x="1563889" y="5447738"/>
                </a:lnTo>
                <a:lnTo>
                  <a:pt x="1525613" y="5454138"/>
                </a:lnTo>
                <a:lnTo>
                  <a:pt x="1474642" y="5460170"/>
                </a:lnTo>
                <a:lnTo>
                  <a:pt x="1423681" y="5465842"/>
                </a:lnTo>
                <a:lnTo>
                  <a:pt x="1372737" y="5470837"/>
                </a:lnTo>
                <a:lnTo>
                  <a:pt x="1334514" y="5475163"/>
                </a:lnTo>
                <a:lnTo>
                  <a:pt x="1283629" y="5477853"/>
                </a:lnTo>
                <a:lnTo>
                  <a:pt x="1232785" y="5478916"/>
                </a:lnTo>
                <a:lnTo>
                  <a:pt x="1181958" y="5479319"/>
                </a:lnTo>
                <a:lnTo>
                  <a:pt x="1131147" y="5479117"/>
                </a:lnTo>
                <a:lnTo>
                  <a:pt x="1080366" y="5477705"/>
                </a:lnTo>
                <a:lnTo>
                  <a:pt x="1029632" y="5474479"/>
                </a:lnTo>
                <a:lnTo>
                  <a:pt x="966264" y="5468509"/>
                </a:lnTo>
                <a:lnTo>
                  <a:pt x="915668" y="5459839"/>
                </a:lnTo>
                <a:lnTo>
                  <a:pt x="865166" y="5447540"/>
                </a:lnTo>
                <a:lnTo>
                  <a:pt x="814772" y="5431007"/>
                </a:lnTo>
                <a:lnTo>
                  <a:pt x="776964" y="5419063"/>
                </a:lnTo>
                <a:lnTo>
                  <a:pt x="739045" y="5411507"/>
                </a:lnTo>
                <a:lnTo>
                  <a:pt x="688343" y="5407003"/>
                </a:lnTo>
                <a:lnTo>
                  <a:pt x="650277" y="5405187"/>
                </a:lnTo>
                <a:lnTo>
                  <a:pt x="624990" y="5400431"/>
                </a:lnTo>
                <a:lnTo>
                  <a:pt x="599896" y="5388136"/>
                </a:lnTo>
                <a:lnTo>
                  <a:pt x="587664" y="5369638"/>
                </a:lnTo>
                <a:lnTo>
                  <a:pt x="588269" y="5345951"/>
                </a:lnTo>
                <a:lnTo>
                  <a:pt x="576203" y="5320964"/>
                </a:lnTo>
                <a:lnTo>
                  <a:pt x="577474" y="5271188"/>
                </a:lnTo>
                <a:lnTo>
                  <a:pt x="565391" y="5246877"/>
                </a:lnTo>
                <a:lnTo>
                  <a:pt x="565735" y="5233411"/>
                </a:lnTo>
                <a:lnTo>
                  <a:pt x="540974" y="5208081"/>
                </a:lnTo>
                <a:lnTo>
                  <a:pt x="528622" y="5194291"/>
                </a:lnTo>
                <a:lnTo>
                  <a:pt x="533655" y="4997215"/>
                </a:lnTo>
                <a:lnTo>
                  <a:pt x="509514" y="4947579"/>
                </a:lnTo>
                <a:lnTo>
                  <a:pt x="495040" y="5016873"/>
                </a:lnTo>
                <a:lnTo>
                  <a:pt x="457618" y="4989831"/>
                </a:lnTo>
                <a:lnTo>
                  <a:pt x="433094" y="4955236"/>
                </a:lnTo>
                <a:lnTo>
                  <a:pt x="408730" y="4914340"/>
                </a:lnTo>
                <a:lnTo>
                  <a:pt x="397183" y="4869041"/>
                </a:lnTo>
                <a:lnTo>
                  <a:pt x="398506" y="4817207"/>
                </a:lnTo>
                <a:lnTo>
                  <a:pt x="387131" y="4765164"/>
                </a:lnTo>
                <a:lnTo>
                  <a:pt x="363054" y="4713027"/>
                </a:lnTo>
                <a:lnTo>
                  <a:pt x="340263" y="4610554"/>
                </a:lnTo>
                <a:lnTo>
                  <a:pt x="294222" y="4423563"/>
                </a:lnTo>
                <a:lnTo>
                  <a:pt x="270013" y="4376596"/>
                </a:lnTo>
                <a:lnTo>
                  <a:pt x="246973" y="4283877"/>
                </a:lnTo>
                <a:lnTo>
                  <a:pt x="222831" y="4234297"/>
                </a:lnTo>
                <a:lnTo>
                  <a:pt x="211399" y="4184479"/>
                </a:lnTo>
                <a:close/>
              </a:path>
              <a:path w="4016375" h="5479415">
                <a:moveTo>
                  <a:pt x="2761609" y="5309477"/>
                </a:moveTo>
                <a:lnTo>
                  <a:pt x="2789057" y="4234694"/>
                </a:lnTo>
                <a:lnTo>
                  <a:pt x="2801170" y="4257824"/>
                </a:lnTo>
                <a:lnTo>
                  <a:pt x="2826798" y="4249226"/>
                </a:lnTo>
                <a:lnTo>
                  <a:pt x="2852441" y="4240066"/>
                </a:lnTo>
                <a:lnTo>
                  <a:pt x="2890796" y="4230555"/>
                </a:lnTo>
                <a:lnTo>
                  <a:pt x="2916475" y="4219932"/>
                </a:lnTo>
                <a:lnTo>
                  <a:pt x="2889127" y="5290815"/>
                </a:lnTo>
                <a:lnTo>
                  <a:pt x="2863639" y="5293951"/>
                </a:lnTo>
                <a:lnTo>
                  <a:pt x="2812651" y="5300665"/>
                </a:lnTo>
                <a:lnTo>
                  <a:pt x="2761609" y="5309477"/>
                </a:lnTo>
                <a:close/>
              </a:path>
              <a:path w="4016375" h="5479415">
                <a:moveTo>
                  <a:pt x="517064" y="5149405"/>
                </a:moveTo>
                <a:lnTo>
                  <a:pt x="517459" y="5133951"/>
                </a:lnTo>
                <a:lnTo>
                  <a:pt x="531302" y="5089339"/>
                </a:lnTo>
                <a:lnTo>
                  <a:pt x="529365" y="5165183"/>
                </a:lnTo>
                <a:lnTo>
                  <a:pt x="517064" y="5149405"/>
                </a:lnTo>
                <a:close/>
              </a:path>
              <a:path w="4016375" h="5479415">
                <a:moveTo>
                  <a:pt x="554667" y="194811"/>
                </a:moveTo>
                <a:lnTo>
                  <a:pt x="555152" y="175812"/>
                </a:lnTo>
                <a:lnTo>
                  <a:pt x="568371" y="155675"/>
                </a:lnTo>
                <a:lnTo>
                  <a:pt x="566060" y="246148"/>
                </a:lnTo>
                <a:lnTo>
                  <a:pt x="554667" y="194811"/>
                </a:lnTo>
                <a:close/>
              </a:path>
              <a:path w="4016375" h="5479415">
                <a:moveTo>
                  <a:pt x="141725" y="2933063"/>
                </a:moveTo>
                <a:lnTo>
                  <a:pt x="203690" y="506689"/>
                </a:lnTo>
                <a:lnTo>
                  <a:pt x="216493" y="502831"/>
                </a:lnTo>
                <a:lnTo>
                  <a:pt x="229270" y="499986"/>
                </a:lnTo>
                <a:lnTo>
                  <a:pt x="267532" y="494113"/>
                </a:lnTo>
                <a:lnTo>
                  <a:pt x="293320" y="479251"/>
                </a:lnTo>
                <a:lnTo>
                  <a:pt x="306717" y="452137"/>
                </a:lnTo>
                <a:lnTo>
                  <a:pt x="212674" y="4134535"/>
                </a:lnTo>
                <a:lnTo>
                  <a:pt x="201263" y="4083929"/>
                </a:lnTo>
                <a:lnTo>
                  <a:pt x="203845" y="3982803"/>
                </a:lnTo>
                <a:lnTo>
                  <a:pt x="192442" y="3931859"/>
                </a:lnTo>
                <a:lnTo>
                  <a:pt x="195001" y="3831660"/>
                </a:lnTo>
                <a:lnTo>
                  <a:pt x="183574" y="3781646"/>
                </a:lnTo>
                <a:lnTo>
                  <a:pt x="186112" y="3682280"/>
                </a:lnTo>
                <a:lnTo>
                  <a:pt x="174684" y="3632285"/>
                </a:lnTo>
                <a:lnTo>
                  <a:pt x="177221" y="3532977"/>
                </a:lnTo>
                <a:lnTo>
                  <a:pt x="169592" y="3334233"/>
                </a:lnTo>
                <a:lnTo>
                  <a:pt x="158162" y="3284357"/>
                </a:lnTo>
                <a:lnTo>
                  <a:pt x="160691" y="3185333"/>
                </a:lnTo>
                <a:lnTo>
                  <a:pt x="149258" y="3135540"/>
                </a:lnTo>
                <a:lnTo>
                  <a:pt x="153128" y="2983990"/>
                </a:lnTo>
                <a:lnTo>
                  <a:pt x="141725" y="2933063"/>
                </a:lnTo>
                <a:close/>
              </a:path>
              <a:path w="4016375" h="5479415">
                <a:moveTo>
                  <a:pt x="48524" y="613077"/>
                </a:moveTo>
                <a:lnTo>
                  <a:pt x="87310" y="586686"/>
                </a:lnTo>
                <a:lnTo>
                  <a:pt x="126036" y="562659"/>
                </a:lnTo>
                <a:lnTo>
                  <a:pt x="152026" y="539883"/>
                </a:lnTo>
                <a:lnTo>
                  <a:pt x="190692" y="518218"/>
                </a:lnTo>
                <a:lnTo>
                  <a:pt x="203555" y="511997"/>
                </a:lnTo>
                <a:lnTo>
                  <a:pt x="144310" y="2831849"/>
                </a:lnTo>
                <a:lnTo>
                  <a:pt x="132905" y="2780952"/>
                </a:lnTo>
                <a:lnTo>
                  <a:pt x="134196" y="2730429"/>
                </a:lnTo>
                <a:lnTo>
                  <a:pt x="122788" y="2679650"/>
                </a:lnTo>
                <a:lnTo>
                  <a:pt x="124113" y="2627764"/>
                </a:lnTo>
                <a:lnTo>
                  <a:pt x="112739" y="2575679"/>
                </a:lnTo>
                <a:lnTo>
                  <a:pt x="114059" y="2524024"/>
                </a:lnTo>
                <a:lnTo>
                  <a:pt x="91299" y="2420296"/>
                </a:lnTo>
                <a:lnTo>
                  <a:pt x="92614" y="2368830"/>
                </a:lnTo>
                <a:lnTo>
                  <a:pt x="81232" y="2317060"/>
                </a:lnTo>
                <a:lnTo>
                  <a:pt x="69790" y="2267612"/>
                </a:lnTo>
                <a:lnTo>
                  <a:pt x="109305" y="720325"/>
                </a:lnTo>
                <a:lnTo>
                  <a:pt x="48524" y="613077"/>
                </a:lnTo>
                <a:close/>
              </a:path>
              <a:path w="4016375" h="5479415">
                <a:moveTo>
                  <a:pt x="37852" y="1528401"/>
                </a:moveTo>
                <a:lnTo>
                  <a:pt x="57690" y="751587"/>
                </a:lnTo>
                <a:lnTo>
                  <a:pt x="70910" y="731412"/>
                </a:lnTo>
                <a:lnTo>
                  <a:pt x="109305" y="720325"/>
                </a:lnTo>
                <a:lnTo>
                  <a:pt x="71041" y="2218622"/>
                </a:lnTo>
                <a:lnTo>
                  <a:pt x="59595" y="2169374"/>
                </a:lnTo>
                <a:lnTo>
                  <a:pt x="60844" y="2120450"/>
                </a:lnTo>
                <a:lnTo>
                  <a:pt x="49400" y="2071136"/>
                </a:lnTo>
                <a:lnTo>
                  <a:pt x="51865" y="1974600"/>
                </a:lnTo>
                <a:lnTo>
                  <a:pt x="40380" y="1926863"/>
                </a:lnTo>
                <a:lnTo>
                  <a:pt x="49216" y="1580877"/>
                </a:lnTo>
                <a:lnTo>
                  <a:pt x="37852" y="1528401"/>
                </a:lnTo>
                <a:close/>
              </a:path>
              <a:path w="4016375" h="5479415">
                <a:moveTo>
                  <a:pt x="0" y="1020766"/>
                </a:moveTo>
                <a:lnTo>
                  <a:pt x="2192" y="934901"/>
                </a:lnTo>
                <a:lnTo>
                  <a:pt x="15938" y="894136"/>
                </a:lnTo>
                <a:lnTo>
                  <a:pt x="42332" y="855539"/>
                </a:lnTo>
                <a:lnTo>
                  <a:pt x="55291" y="845530"/>
                </a:lnTo>
                <a:lnTo>
                  <a:pt x="41800" y="1373797"/>
                </a:lnTo>
                <a:lnTo>
                  <a:pt x="30415" y="1322159"/>
                </a:lnTo>
                <a:lnTo>
                  <a:pt x="31725" y="1270846"/>
                </a:lnTo>
                <a:lnTo>
                  <a:pt x="20340" y="1219209"/>
                </a:lnTo>
                <a:lnTo>
                  <a:pt x="21650" y="1167896"/>
                </a:lnTo>
                <a:lnTo>
                  <a:pt x="10265" y="1116258"/>
                </a:lnTo>
                <a:lnTo>
                  <a:pt x="11575" y="1064945"/>
                </a:lnTo>
                <a:lnTo>
                  <a:pt x="0" y="1020766"/>
                </a:lnTo>
                <a:close/>
              </a:path>
            </a:pathLst>
          </a:custGeom>
          <a:solidFill>
            <a:srgbClr val="F7BE64"/>
          </a:solidFill>
        </p:spPr>
        <p:txBody>
          <a:bodyPr wrap="square" lIns="0" tIns="0" rIns="0" bIns="0" rtlCol="0"/>
          <a:lstStyle/>
          <a:p>
            <a:endParaRPr/>
          </a:p>
        </p:txBody>
      </p:sp>
      <p:sp>
        <p:nvSpPr>
          <p:cNvPr id="3" name="object 3"/>
          <p:cNvSpPr txBox="1"/>
          <p:nvPr/>
        </p:nvSpPr>
        <p:spPr>
          <a:xfrm>
            <a:off x="377662" y="1151997"/>
            <a:ext cx="15463519" cy="7232015"/>
          </a:xfrm>
          <a:prstGeom prst="rect">
            <a:avLst/>
          </a:prstGeom>
        </p:spPr>
        <p:txBody>
          <a:bodyPr vert="horz" wrap="square" lIns="0" tIns="12700" rIns="0" bIns="0" rtlCol="0">
            <a:spAutoFit/>
          </a:bodyPr>
          <a:lstStyle/>
          <a:p>
            <a:pPr marL="12700">
              <a:lnSpc>
                <a:spcPts val="4185"/>
              </a:lnSpc>
              <a:spcBef>
                <a:spcPts val="100"/>
              </a:spcBef>
            </a:pPr>
            <a:r>
              <a:rPr sz="3600" b="1" spc="480" dirty="0">
                <a:solidFill>
                  <a:srgbClr val="FF0000"/>
                </a:solidFill>
                <a:latin typeface="Calibri"/>
                <a:cs typeface="Calibri"/>
              </a:rPr>
              <a:t>Can</a:t>
            </a:r>
            <a:r>
              <a:rPr sz="3600" b="1" spc="-90" dirty="0">
                <a:solidFill>
                  <a:srgbClr val="FF0000"/>
                </a:solidFill>
                <a:latin typeface="Calibri"/>
                <a:cs typeface="Calibri"/>
              </a:rPr>
              <a:t> </a:t>
            </a:r>
            <a:r>
              <a:rPr sz="3600" b="1" spc="220" dirty="0">
                <a:solidFill>
                  <a:srgbClr val="FF0000"/>
                </a:solidFill>
                <a:latin typeface="Calibri"/>
                <a:cs typeface="Calibri"/>
              </a:rPr>
              <a:t>I</a:t>
            </a:r>
            <a:r>
              <a:rPr sz="3600" b="1" spc="-85" dirty="0">
                <a:solidFill>
                  <a:srgbClr val="FF0000"/>
                </a:solidFill>
                <a:latin typeface="Calibri"/>
                <a:cs typeface="Calibri"/>
              </a:rPr>
              <a:t> </a:t>
            </a:r>
            <a:r>
              <a:rPr sz="3600" b="1" spc="340" dirty="0">
                <a:solidFill>
                  <a:srgbClr val="FF0000"/>
                </a:solidFill>
                <a:latin typeface="Calibri"/>
                <a:cs typeface="Calibri"/>
              </a:rPr>
              <a:t>track</a:t>
            </a:r>
            <a:r>
              <a:rPr sz="3600" b="1" spc="-85" dirty="0">
                <a:solidFill>
                  <a:srgbClr val="FF0000"/>
                </a:solidFill>
                <a:latin typeface="Calibri"/>
                <a:cs typeface="Calibri"/>
              </a:rPr>
              <a:t> </a:t>
            </a:r>
            <a:r>
              <a:rPr sz="3600" b="1" spc="575" dirty="0">
                <a:solidFill>
                  <a:srgbClr val="FF0000"/>
                </a:solidFill>
                <a:latin typeface="Calibri"/>
                <a:cs typeface="Calibri"/>
              </a:rPr>
              <a:t>my</a:t>
            </a:r>
            <a:r>
              <a:rPr sz="3600" b="1" spc="-85" dirty="0">
                <a:solidFill>
                  <a:srgbClr val="FF0000"/>
                </a:solidFill>
                <a:latin typeface="Calibri"/>
                <a:cs typeface="Calibri"/>
              </a:rPr>
              <a:t> </a:t>
            </a:r>
            <a:r>
              <a:rPr sz="3600" b="1" spc="300" dirty="0">
                <a:solidFill>
                  <a:srgbClr val="FF0000"/>
                </a:solidFill>
                <a:latin typeface="Calibri"/>
                <a:cs typeface="Calibri"/>
              </a:rPr>
              <a:t>ba</a:t>
            </a:r>
            <a:r>
              <a:rPr lang="en-US" sz="3600" b="1" spc="300" dirty="0">
                <a:solidFill>
                  <a:srgbClr val="FF0000"/>
                </a:solidFill>
                <a:latin typeface="Calibri"/>
                <a:cs typeface="Calibri"/>
              </a:rPr>
              <a:t>l</a:t>
            </a:r>
            <a:r>
              <a:rPr sz="3600" b="1" spc="300" dirty="0">
                <a:solidFill>
                  <a:srgbClr val="FF0000"/>
                </a:solidFill>
                <a:latin typeface="Calibri"/>
                <a:cs typeface="Calibri"/>
              </a:rPr>
              <a:t>lot?</a:t>
            </a:r>
            <a:endParaRPr sz="3600" dirty="0">
              <a:latin typeface="Calibri"/>
              <a:cs typeface="Calibri"/>
            </a:endParaRPr>
          </a:p>
          <a:p>
            <a:pPr marL="12700" marR="5142230">
              <a:lnSpc>
                <a:spcPts val="4280"/>
              </a:lnSpc>
              <a:spcBef>
                <a:spcPts val="40"/>
              </a:spcBef>
              <a:tabLst>
                <a:tab pos="1134110" algn="l"/>
              </a:tabLst>
            </a:pPr>
            <a:r>
              <a:rPr sz="3600" b="1" spc="229" dirty="0">
                <a:latin typeface="Calibri"/>
                <a:cs typeface="Calibri"/>
              </a:rPr>
              <a:t>Yes!	</a:t>
            </a:r>
            <a:r>
              <a:rPr sz="3600" b="1" spc="265" dirty="0">
                <a:latin typeface="Calibri"/>
                <a:cs typeface="Calibri"/>
              </a:rPr>
              <a:t>Fairfax</a:t>
            </a:r>
            <a:r>
              <a:rPr sz="3600" b="1" spc="-85" dirty="0">
                <a:latin typeface="Calibri"/>
                <a:cs typeface="Calibri"/>
              </a:rPr>
              <a:t> </a:t>
            </a:r>
            <a:r>
              <a:rPr sz="3600" b="1" spc="380" dirty="0">
                <a:latin typeface="Calibri"/>
                <a:cs typeface="Calibri"/>
              </a:rPr>
              <a:t>County</a:t>
            </a:r>
            <a:r>
              <a:rPr sz="3600" b="1" spc="-85" dirty="0">
                <a:latin typeface="Calibri"/>
                <a:cs typeface="Calibri"/>
              </a:rPr>
              <a:t> </a:t>
            </a:r>
            <a:r>
              <a:rPr sz="3600" b="1" spc="275" dirty="0">
                <a:latin typeface="Calibri"/>
                <a:cs typeface="Calibri"/>
              </a:rPr>
              <a:t>voters</a:t>
            </a:r>
            <a:r>
              <a:rPr sz="3600" b="1" spc="-85" dirty="0">
                <a:latin typeface="Calibri"/>
                <a:cs typeface="Calibri"/>
              </a:rPr>
              <a:t> </a:t>
            </a:r>
            <a:r>
              <a:rPr sz="3600" b="1" spc="440" dirty="0">
                <a:latin typeface="Calibri"/>
                <a:cs typeface="Calibri"/>
              </a:rPr>
              <a:t>can</a:t>
            </a:r>
            <a:r>
              <a:rPr sz="3600" b="1" spc="-80" dirty="0">
                <a:latin typeface="Calibri"/>
                <a:cs typeface="Calibri"/>
              </a:rPr>
              <a:t> </a:t>
            </a:r>
            <a:r>
              <a:rPr sz="3600" b="1" spc="395" dirty="0">
                <a:latin typeface="Calibri"/>
                <a:cs typeface="Calibri"/>
              </a:rPr>
              <a:t>use</a:t>
            </a:r>
            <a:r>
              <a:rPr sz="3600" b="1" spc="-85" dirty="0">
                <a:latin typeface="Calibri"/>
                <a:cs typeface="Calibri"/>
              </a:rPr>
              <a:t> </a:t>
            </a:r>
            <a:r>
              <a:rPr sz="3600" b="1" u="heavy" spc="360" dirty="0">
                <a:solidFill>
                  <a:srgbClr val="0462C1"/>
                </a:solidFill>
                <a:uFill>
                  <a:solidFill>
                    <a:srgbClr val="0462C1"/>
                  </a:solidFill>
                </a:uFill>
                <a:latin typeface="Calibri"/>
                <a:cs typeface="Calibri"/>
                <a:hlinkClick r:id="rId3"/>
              </a:rPr>
              <a:t>Ba</a:t>
            </a:r>
            <a:r>
              <a:rPr lang="en-US" sz="3600" b="1" u="heavy" spc="360" dirty="0">
                <a:solidFill>
                  <a:srgbClr val="0462C1"/>
                </a:solidFill>
                <a:uFill>
                  <a:solidFill>
                    <a:srgbClr val="0462C1"/>
                  </a:solidFill>
                </a:uFill>
                <a:latin typeface="Calibri"/>
                <a:cs typeface="Calibri"/>
                <a:hlinkClick r:id="rId3"/>
              </a:rPr>
              <a:t>l</a:t>
            </a:r>
            <a:r>
              <a:rPr sz="3600" b="1" u="heavy" spc="360" dirty="0">
                <a:solidFill>
                  <a:srgbClr val="0462C1"/>
                </a:solidFill>
                <a:uFill>
                  <a:solidFill>
                    <a:srgbClr val="0462C1"/>
                  </a:solidFill>
                </a:uFill>
                <a:latin typeface="Calibri"/>
                <a:cs typeface="Calibri"/>
                <a:hlinkClick r:id="rId3"/>
              </a:rPr>
              <a:t>l</a:t>
            </a:r>
            <a:r>
              <a:rPr sz="3600" b="1" u="heavy" spc="295" dirty="0">
                <a:solidFill>
                  <a:srgbClr val="0462C1"/>
                </a:solidFill>
                <a:uFill>
                  <a:solidFill>
                    <a:srgbClr val="0462C1"/>
                  </a:solidFill>
                </a:uFill>
                <a:latin typeface="Calibri"/>
                <a:cs typeface="Calibri"/>
                <a:hlinkClick r:id="rId3"/>
              </a:rPr>
              <a:t>ot</a:t>
            </a:r>
            <a:r>
              <a:rPr sz="3600" b="1" u="heavy" spc="-80" dirty="0">
                <a:solidFill>
                  <a:srgbClr val="0462C1"/>
                </a:solidFill>
                <a:uFill>
                  <a:solidFill>
                    <a:srgbClr val="0462C1"/>
                  </a:solidFill>
                </a:uFill>
                <a:latin typeface="Calibri"/>
                <a:cs typeface="Calibri"/>
                <a:hlinkClick r:id="rId3"/>
              </a:rPr>
              <a:t> </a:t>
            </a:r>
            <a:r>
              <a:rPr sz="3600" b="1" u="heavy" spc="204" dirty="0">
                <a:solidFill>
                  <a:srgbClr val="0462C1"/>
                </a:solidFill>
                <a:uFill>
                  <a:solidFill>
                    <a:srgbClr val="0462C1"/>
                  </a:solidFill>
                </a:uFill>
                <a:latin typeface="Calibri"/>
                <a:cs typeface="Calibri"/>
                <a:hlinkClick r:id="rId3"/>
              </a:rPr>
              <a:t>Trax</a:t>
            </a:r>
            <a:r>
              <a:rPr sz="3600" b="1" spc="204" dirty="0">
                <a:latin typeface="Calibri"/>
                <a:cs typeface="Calibri"/>
              </a:rPr>
              <a:t>.  </a:t>
            </a:r>
            <a:r>
              <a:rPr sz="3600" b="1" spc="265" dirty="0">
                <a:latin typeface="Calibri"/>
                <a:cs typeface="Calibri"/>
              </a:rPr>
              <a:t>Fairfax</a:t>
            </a:r>
            <a:r>
              <a:rPr sz="3600" b="1" spc="-90" dirty="0">
                <a:latin typeface="Calibri"/>
                <a:cs typeface="Calibri"/>
              </a:rPr>
              <a:t> </a:t>
            </a:r>
            <a:r>
              <a:rPr sz="3600" b="1" spc="315" dirty="0">
                <a:latin typeface="Calibri"/>
                <a:cs typeface="Calibri"/>
              </a:rPr>
              <a:t>City</a:t>
            </a:r>
            <a:r>
              <a:rPr sz="3600" b="1" spc="-85" dirty="0">
                <a:latin typeface="Calibri"/>
                <a:cs typeface="Calibri"/>
              </a:rPr>
              <a:t> </a:t>
            </a:r>
            <a:r>
              <a:rPr sz="3600" b="1" spc="275" dirty="0">
                <a:latin typeface="Calibri"/>
                <a:cs typeface="Calibri"/>
              </a:rPr>
              <a:t>voters</a:t>
            </a:r>
            <a:r>
              <a:rPr sz="3600" b="1" spc="-85" dirty="0">
                <a:latin typeface="Calibri"/>
                <a:cs typeface="Calibri"/>
              </a:rPr>
              <a:t> </a:t>
            </a:r>
            <a:r>
              <a:rPr sz="3600" b="1" spc="440" dirty="0">
                <a:latin typeface="Calibri"/>
                <a:cs typeface="Calibri"/>
              </a:rPr>
              <a:t>can</a:t>
            </a:r>
            <a:r>
              <a:rPr sz="3600" b="1" spc="-85" dirty="0">
                <a:latin typeface="Calibri"/>
                <a:cs typeface="Calibri"/>
              </a:rPr>
              <a:t> </a:t>
            </a:r>
            <a:r>
              <a:rPr sz="3600" b="1" spc="395" dirty="0">
                <a:latin typeface="Calibri"/>
                <a:cs typeface="Calibri"/>
              </a:rPr>
              <a:t>use</a:t>
            </a:r>
            <a:r>
              <a:rPr sz="3600" b="1" spc="-85" dirty="0">
                <a:latin typeface="Calibri"/>
                <a:cs typeface="Calibri"/>
              </a:rPr>
              <a:t> </a:t>
            </a:r>
            <a:r>
              <a:rPr sz="3600" b="1" u="heavy" spc="360" dirty="0">
                <a:solidFill>
                  <a:srgbClr val="0462C1"/>
                </a:solidFill>
                <a:uFill>
                  <a:solidFill>
                    <a:srgbClr val="0462C1"/>
                  </a:solidFill>
                </a:uFill>
                <a:latin typeface="Calibri"/>
                <a:cs typeface="Calibri"/>
                <a:hlinkClick r:id="rId4"/>
              </a:rPr>
              <a:t>Ba</a:t>
            </a:r>
            <a:r>
              <a:rPr lang="en-US" sz="3600" b="1" u="heavy" spc="360" dirty="0">
                <a:solidFill>
                  <a:srgbClr val="0462C1"/>
                </a:solidFill>
                <a:uFill>
                  <a:solidFill>
                    <a:srgbClr val="0462C1"/>
                  </a:solidFill>
                </a:uFill>
                <a:latin typeface="Calibri"/>
                <a:cs typeface="Calibri"/>
                <a:hlinkClick r:id="rId4"/>
              </a:rPr>
              <a:t>l</a:t>
            </a:r>
            <a:r>
              <a:rPr sz="3600" b="1" u="heavy" spc="360" dirty="0">
                <a:solidFill>
                  <a:srgbClr val="0462C1"/>
                </a:solidFill>
                <a:uFill>
                  <a:solidFill>
                    <a:srgbClr val="0462C1"/>
                  </a:solidFill>
                </a:uFill>
                <a:latin typeface="Calibri"/>
                <a:cs typeface="Calibri"/>
                <a:hlinkClick r:id="rId4"/>
              </a:rPr>
              <a:t>l</a:t>
            </a:r>
            <a:r>
              <a:rPr sz="3600" b="1" u="heavy" spc="295" dirty="0">
                <a:solidFill>
                  <a:srgbClr val="0462C1"/>
                </a:solidFill>
                <a:uFill>
                  <a:solidFill>
                    <a:srgbClr val="0462C1"/>
                  </a:solidFill>
                </a:uFill>
                <a:latin typeface="Calibri"/>
                <a:cs typeface="Calibri"/>
                <a:hlinkClick r:id="rId4"/>
              </a:rPr>
              <a:t>ot</a:t>
            </a:r>
            <a:r>
              <a:rPr sz="3600" b="1" u="heavy" spc="-85" dirty="0">
                <a:solidFill>
                  <a:srgbClr val="0462C1"/>
                </a:solidFill>
                <a:uFill>
                  <a:solidFill>
                    <a:srgbClr val="0462C1"/>
                  </a:solidFill>
                </a:uFill>
                <a:latin typeface="Calibri"/>
                <a:cs typeface="Calibri"/>
                <a:hlinkClick r:id="rId4"/>
              </a:rPr>
              <a:t> </a:t>
            </a:r>
            <a:r>
              <a:rPr sz="3600" b="1" u="heavy" spc="290" dirty="0">
                <a:solidFill>
                  <a:srgbClr val="0462C1"/>
                </a:solidFill>
                <a:uFill>
                  <a:solidFill>
                    <a:srgbClr val="0462C1"/>
                  </a:solidFill>
                </a:uFill>
                <a:latin typeface="Calibri"/>
                <a:cs typeface="Calibri"/>
                <a:hlinkClick r:id="rId4"/>
              </a:rPr>
              <a:t>Scout</a:t>
            </a:r>
            <a:r>
              <a:rPr sz="3600" b="1" spc="290" dirty="0">
                <a:latin typeface="Calibri"/>
                <a:cs typeface="Calibri"/>
              </a:rPr>
              <a:t>.</a:t>
            </a:r>
            <a:endParaRPr sz="3600" dirty="0">
              <a:latin typeface="Calibri"/>
              <a:cs typeface="Calibri"/>
            </a:endParaRPr>
          </a:p>
          <a:p>
            <a:pPr marL="12700" marR="1426210">
              <a:lnSpc>
                <a:spcPts val="4280"/>
              </a:lnSpc>
              <a:spcBef>
                <a:spcPts val="3815"/>
              </a:spcBef>
              <a:tabLst>
                <a:tab pos="942975" algn="l"/>
              </a:tabLst>
            </a:pPr>
            <a:r>
              <a:rPr sz="3600" b="1" spc="450" dirty="0">
                <a:solidFill>
                  <a:srgbClr val="FF0000"/>
                </a:solidFill>
                <a:latin typeface="Calibri"/>
                <a:cs typeface="Calibri"/>
              </a:rPr>
              <a:t>What</a:t>
            </a:r>
            <a:r>
              <a:rPr sz="3600" b="1" spc="-85" dirty="0">
                <a:solidFill>
                  <a:srgbClr val="FF0000"/>
                </a:solidFill>
                <a:latin typeface="Calibri"/>
                <a:cs typeface="Calibri"/>
              </a:rPr>
              <a:t> </a:t>
            </a:r>
            <a:r>
              <a:rPr sz="3600" b="1" spc="150" dirty="0">
                <a:solidFill>
                  <a:srgbClr val="FF0000"/>
                </a:solidFill>
                <a:latin typeface="Calibri"/>
                <a:cs typeface="Calibri"/>
              </a:rPr>
              <a:t>if</a:t>
            </a:r>
            <a:r>
              <a:rPr sz="3600" b="1" spc="-85" dirty="0">
                <a:solidFill>
                  <a:srgbClr val="FF0000"/>
                </a:solidFill>
                <a:latin typeface="Calibri"/>
                <a:cs typeface="Calibri"/>
              </a:rPr>
              <a:t> </a:t>
            </a:r>
            <a:r>
              <a:rPr sz="3600" b="1" spc="345" dirty="0">
                <a:solidFill>
                  <a:srgbClr val="FF0000"/>
                </a:solidFill>
                <a:latin typeface="Calibri"/>
                <a:cs typeface="Calibri"/>
              </a:rPr>
              <a:t>the</a:t>
            </a:r>
            <a:r>
              <a:rPr sz="3600" b="1" spc="-85" dirty="0">
                <a:solidFill>
                  <a:srgbClr val="FF0000"/>
                </a:solidFill>
                <a:latin typeface="Calibri"/>
                <a:cs typeface="Calibri"/>
              </a:rPr>
              <a:t> </a:t>
            </a:r>
            <a:r>
              <a:rPr sz="3600" b="1" spc="300" dirty="0">
                <a:solidFill>
                  <a:srgbClr val="FF0000"/>
                </a:solidFill>
                <a:latin typeface="Calibri"/>
                <a:cs typeface="Calibri"/>
              </a:rPr>
              <a:t>ba</a:t>
            </a:r>
            <a:r>
              <a:rPr lang="en-US" sz="3600" b="1" spc="300" dirty="0">
                <a:solidFill>
                  <a:srgbClr val="FF0000"/>
                </a:solidFill>
                <a:latin typeface="Calibri"/>
                <a:cs typeface="Calibri"/>
              </a:rPr>
              <a:t>l</a:t>
            </a:r>
            <a:r>
              <a:rPr sz="3600" b="1" spc="300" dirty="0">
                <a:solidFill>
                  <a:srgbClr val="FF0000"/>
                </a:solidFill>
                <a:latin typeface="Calibri"/>
                <a:cs typeface="Calibri"/>
              </a:rPr>
              <a:t>l</a:t>
            </a:r>
            <a:r>
              <a:rPr sz="3600" b="1" spc="295" dirty="0">
                <a:solidFill>
                  <a:srgbClr val="FF0000"/>
                </a:solidFill>
                <a:latin typeface="Calibri"/>
                <a:cs typeface="Calibri"/>
              </a:rPr>
              <a:t>ot</a:t>
            </a:r>
            <a:r>
              <a:rPr sz="3600" b="1" spc="-85" dirty="0">
                <a:solidFill>
                  <a:srgbClr val="FF0000"/>
                </a:solidFill>
                <a:latin typeface="Calibri"/>
                <a:cs typeface="Calibri"/>
              </a:rPr>
              <a:t> </a:t>
            </a:r>
            <a:r>
              <a:rPr sz="3600" b="1" spc="260" dirty="0">
                <a:solidFill>
                  <a:srgbClr val="FF0000"/>
                </a:solidFill>
                <a:latin typeface="Calibri"/>
                <a:cs typeface="Calibri"/>
              </a:rPr>
              <a:t>is</a:t>
            </a:r>
            <a:r>
              <a:rPr sz="3600" b="1" spc="-80" dirty="0">
                <a:solidFill>
                  <a:srgbClr val="FF0000"/>
                </a:solidFill>
                <a:latin typeface="Calibri"/>
                <a:cs typeface="Calibri"/>
              </a:rPr>
              <a:t> </a:t>
            </a:r>
            <a:r>
              <a:rPr sz="3600" b="1" spc="305" dirty="0">
                <a:solidFill>
                  <a:srgbClr val="FF0000"/>
                </a:solidFill>
                <a:latin typeface="Calibri"/>
                <a:cs typeface="Calibri"/>
              </a:rPr>
              <a:t>received</a:t>
            </a:r>
            <a:r>
              <a:rPr sz="3600" b="1" spc="-85" dirty="0">
                <a:solidFill>
                  <a:srgbClr val="FF0000"/>
                </a:solidFill>
                <a:latin typeface="Calibri"/>
                <a:cs typeface="Calibri"/>
              </a:rPr>
              <a:t> </a:t>
            </a:r>
            <a:r>
              <a:rPr sz="3600" b="1" spc="465" dirty="0">
                <a:solidFill>
                  <a:srgbClr val="FF0000"/>
                </a:solidFill>
                <a:latin typeface="Calibri"/>
                <a:cs typeface="Calibri"/>
              </a:rPr>
              <a:t>damaged</a:t>
            </a:r>
            <a:r>
              <a:rPr sz="3600" b="1" spc="-85" dirty="0">
                <a:solidFill>
                  <a:srgbClr val="FF0000"/>
                </a:solidFill>
                <a:latin typeface="Calibri"/>
                <a:cs typeface="Calibri"/>
              </a:rPr>
              <a:t> </a:t>
            </a:r>
            <a:r>
              <a:rPr sz="3600" b="1" spc="270" dirty="0">
                <a:solidFill>
                  <a:srgbClr val="FF0000"/>
                </a:solidFill>
                <a:latin typeface="Calibri"/>
                <a:cs typeface="Calibri"/>
              </a:rPr>
              <a:t>or</a:t>
            </a:r>
            <a:r>
              <a:rPr sz="3600" b="1" spc="-85" dirty="0">
                <a:solidFill>
                  <a:srgbClr val="FF0000"/>
                </a:solidFill>
                <a:latin typeface="Calibri"/>
                <a:cs typeface="Calibri"/>
              </a:rPr>
              <a:t> </a:t>
            </a:r>
            <a:r>
              <a:rPr sz="3600" b="1" spc="260" dirty="0">
                <a:solidFill>
                  <a:srgbClr val="FF0000"/>
                </a:solidFill>
                <a:latin typeface="Calibri"/>
                <a:cs typeface="Calibri"/>
              </a:rPr>
              <a:t>is</a:t>
            </a:r>
            <a:r>
              <a:rPr sz="3600" b="1" spc="-85" dirty="0">
                <a:solidFill>
                  <a:srgbClr val="FF0000"/>
                </a:solidFill>
                <a:latin typeface="Calibri"/>
                <a:cs typeface="Calibri"/>
              </a:rPr>
              <a:t> </a:t>
            </a:r>
            <a:r>
              <a:rPr sz="3600" b="1" spc="335" dirty="0">
                <a:solidFill>
                  <a:srgbClr val="FF0000"/>
                </a:solidFill>
                <a:latin typeface="Calibri"/>
                <a:cs typeface="Calibri"/>
              </a:rPr>
              <a:t>not</a:t>
            </a:r>
            <a:r>
              <a:rPr sz="3600" b="1" spc="-85" dirty="0">
                <a:solidFill>
                  <a:srgbClr val="FF0000"/>
                </a:solidFill>
                <a:latin typeface="Calibri"/>
                <a:cs typeface="Calibri"/>
              </a:rPr>
              <a:t> </a:t>
            </a:r>
            <a:r>
              <a:rPr sz="3600" b="1" spc="215" dirty="0">
                <a:solidFill>
                  <a:srgbClr val="FF0000"/>
                </a:solidFill>
                <a:latin typeface="Calibri"/>
                <a:cs typeface="Calibri"/>
              </a:rPr>
              <a:t>for</a:t>
            </a:r>
            <a:r>
              <a:rPr sz="3600" b="1" spc="-80" dirty="0">
                <a:solidFill>
                  <a:srgbClr val="FF0000"/>
                </a:solidFill>
                <a:latin typeface="Calibri"/>
                <a:cs typeface="Calibri"/>
              </a:rPr>
              <a:t> </a:t>
            </a:r>
            <a:r>
              <a:rPr sz="3600" b="1" spc="575" dirty="0">
                <a:solidFill>
                  <a:srgbClr val="FF0000"/>
                </a:solidFill>
                <a:latin typeface="Calibri"/>
                <a:cs typeface="Calibri"/>
              </a:rPr>
              <a:t>my</a:t>
            </a:r>
            <a:r>
              <a:rPr sz="3600" b="1" spc="-85" dirty="0">
                <a:solidFill>
                  <a:srgbClr val="FF0000"/>
                </a:solidFill>
                <a:latin typeface="Calibri"/>
                <a:cs typeface="Calibri"/>
              </a:rPr>
              <a:t> </a:t>
            </a:r>
            <a:r>
              <a:rPr sz="3600" b="1" spc="250" dirty="0">
                <a:solidFill>
                  <a:srgbClr val="FF0000"/>
                </a:solidFill>
                <a:latin typeface="Calibri"/>
                <a:cs typeface="Calibri"/>
              </a:rPr>
              <a:t>district?  </a:t>
            </a:r>
            <a:r>
              <a:rPr sz="3600" b="1" spc="360" dirty="0">
                <a:latin typeface="Calibri"/>
                <a:cs typeface="Calibri"/>
              </a:rPr>
              <a:t>Ca</a:t>
            </a:r>
            <a:r>
              <a:rPr lang="en-US" sz="3600" b="1" spc="360" dirty="0">
                <a:latin typeface="Calibri"/>
                <a:cs typeface="Calibri"/>
              </a:rPr>
              <a:t>l</a:t>
            </a:r>
            <a:r>
              <a:rPr sz="3600" b="1" spc="360" dirty="0">
                <a:latin typeface="Calibri"/>
                <a:cs typeface="Calibri"/>
              </a:rPr>
              <a:t>l	</a:t>
            </a:r>
            <a:r>
              <a:rPr sz="3600" b="1" spc="420" dirty="0">
                <a:latin typeface="Calibri"/>
                <a:cs typeface="Calibri"/>
              </a:rPr>
              <a:t>and</a:t>
            </a:r>
            <a:r>
              <a:rPr sz="3600" b="1" spc="-90" dirty="0">
                <a:latin typeface="Calibri"/>
                <a:cs typeface="Calibri"/>
              </a:rPr>
              <a:t> </a:t>
            </a:r>
            <a:r>
              <a:rPr sz="3600" b="1" spc="260" dirty="0">
                <a:latin typeface="Calibri"/>
                <a:cs typeface="Calibri"/>
              </a:rPr>
              <a:t>report</a:t>
            </a:r>
            <a:r>
              <a:rPr sz="3600" b="1" spc="-85" dirty="0">
                <a:latin typeface="Calibri"/>
                <a:cs typeface="Calibri"/>
              </a:rPr>
              <a:t> </a:t>
            </a:r>
            <a:r>
              <a:rPr sz="3600" b="1" spc="185" dirty="0">
                <a:latin typeface="Calibri"/>
                <a:cs typeface="Calibri"/>
              </a:rPr>
              <a:t>it</a:t>
            </a:r>
            <a:r>
              <a:rPr sz="3600" b="1" spc="-85" dirty="0">
                <a:latin typeface="Calibri"/>
                <a:cs typeface="Calibri"/>
              </a:rPr>
              <a:t> </a:t>
            </a:r>
            <a:r>
              <a:rPr sz="3600" b="1" spc="295" dirty="0">
                <a:latin typeface="Calibri"/>
                <a:cs typeface="Calibri"/>
              </a:rPr>
              <a:t>to</a:t>
            </a:r>
            <a:r>
              <a:rPr sz="3600" b="1" spc="-85" dirty="0">
                <a:latin typeface="Calibri"/>
                <a:cs typeface="Calibri"/>
              </a:rPr>
              <a:t> </a:t>
            </a:r>
            <a:r>
              <a:rPr sz="3600" b="1" spc="310" dirty="0">
                <a:latin typeface="Calibri"/>
                <a:cs typeface="Calibri"/>
              </a:rPr>
              <a:t>your</a:t>
            </a:r>
            <a:r>
              <a:rPr sz="3600" b="1" spc="-85" dirty="0">
                <a:latin typeface="Calibri"/>
                <a:cs typeface="Calibri"/>
              </a:rPr>
              <a:t> </a:t>
            </a:r>
            <a:r>
              <a:rPr sz="3600" b="1" spc="229" dirty="0">
                <a:latin typeface="Calibri"/>
                <a:cs typeface="Calibri"/>
              </a:rPr>
              <a:t>registrar’s</a:t>
            </a:r>
            <a:r>
              <a:rPr sz="3600" b="1" spc="-85" dirty="0">
                <a:latin typeface="Calibri"/>
                <a:cs typeface="Calibri"/>
              </a:rPr>
              <a:t> </a:t>
            </a:r>
            <a:r>
              <a:rPr sz="3600" b="1" spc="265" dirty="0">
                <a:latin typeface="Calibri"/>
                <a:cs typeface="Calibri"/>
              </a:rPr>
              <a:t>o</a:t>
            </a:r>
            <a:r>
              <a:rPr lang="en-US" sz="3600" b="1" spc="265" dirty="0">
                <a:latin typeface="Calibri"/>
                <a:cs typeface="Calibri"/>
              </a:rPr>
              <a:t>f</a:t>
            </a:r>
            <a:r>
              <a:rPr sz="3600" b="1" spc="265" dirty="0">
                <a:latin typeface="Calibri"/>
                <a:cs typeface="Calibri"/>
              </a:rPr>
              <a:t>f</a:t>
            </a:r>
            <a:r>
              <a:rPr sz="3600" b="1" spc="330" dirty="0">
                <a:latin typeface="Calibri"/>
                <a:cs typeface="Calibri"/>
              </a:rPr>
              <a:t>ice</a:t>
            </a:r>
            <a:r>
              <a:rPr sz="3600" b="1" spc="-85" dirty="0">
                <a:latin typeface="Calibri"/>
                <a:cs typeface="Calibri"/>
              </a:rPr>
              <a:t> </a:t>
            </a:r>
            <a:r>
              <a:rPr sz="3600" b="1" spc="370" dirty="0">
                <a:latin typeface="Calibri"/>
                <a:cs typeface="Calibri"/>
              </a:rPr>
              <a:t>ASAP.</a:t>
            </a:r>
            <a:endParaRPr sz="3600" dirty="0">
              <a:latin typeface="Calibri"/>
              <a:cs typeface="Calibri"/>
            </a:endParaRPr>
          </a:p>
          <a:p>
            <a:pPr marL="123189" marR="419100">
              <a:lnSpc>
                <a:spcPts val="4280"/>
              </a:lnSpc>
              <a:spcBef>
                <a:spcPts val="3815"/>
              </a:spcBef>
              <a:tabLst>
                <a:tab pos="1054100" algn="l"/>
              </a:tabLst>
            </a:pPr>
            <a:r>
              <a:rPr sz="3600" b="1" spc="450" dirty="0">
                <a:solidFill>
                  <a:srgbClr val="FF0000"/>
                </a:solidFill>
                <a:latin typeface="Calibri"/>
                <a:cs typeface="Calibri"/>
              </a:rPr>
              <a:t>What</a:t>
            </a:r>
            <a:r>
              <a:rPr sz="3600" b="1" spc="-80" dirty="0">
                <a:solidFill>
                  <a:srgbClr val="FF0000"/>
                </a:solidFill>
                <a:latin typeface="Calibri"/>
                <a:cs typeface="Calibri"/>
              </a:rPr>
              <a:t> </a:t>
            </a:r>
            <a:r>
              <a:rPr sz="3600" b="1" spc="335" dirty="0">
                <a:solidFill>
                  <a:srgbClr val="FF0000"/>
                </a:solidFill>
                <a:latin typeface="Calibri"/>
                <a:cs typeface="Calibri"/>
              </a:rPr>
              <a:t>should</a:t>
            </a:r>
            <a:r>
              <a:rPr sz="3600" b="1" spc="-80" dirty="0">
                <a:solidFill>
                  <a:srgbClr val="FF0000"/>
                </a:solidFill>
                <a:latin typeface="Calibri"/>
                <a:cs typeface="Calibri"/>
              </a:rPr>
              <a:t> </a:t>
            </a:r>
            <a:r>
              <a:rPr sz="3600" b="1" spc="220" dirty="0">
                <a:solidFill>
                  <a:srgbClr val="FF0000"/>
                </a:solidFill>
                <a:latin typeface="Calibri"/>
                <a:cs typeface="Calibri"/>
              </a:rPr>
              <a:t>I</a:t>
            </a:r>
            <a:r>
              <a:rPr sz="3600" b="1" spc="-80" dirty="0">
                <a:solidFill>
                  <a:srgbClr val="FF0000"/>
                </a:solidFill>
                <a:latin typeface="Calibri"/>
                <a:cs typeface="Calibri"/>
              </a:rPr>
              <a:t> </a:t>
            </a:r>
            <a:r>
              <a:rPr sz="3600" b="1" spc="415" dirty="0">
                <a:solidFill>
                  <a:srgbClr val="FF0000"/>
                </a:solidFill>
                <a:latin typeface="Calibri"/>
                <a:cs typeface="Calibri"/>
              </a:rPr>
              <a:t>do</a:t>
            </a:r>
            <a:r>
              <a:rPr sz="3600" b="1" spc="-80" dirty="0">
                <a:solidFill>
                  <a:srgbClr val="FF0000"/>
                </a:solidFill>
                <a:latin typeface="Calibri"/>
                <a:cs typeface="Calibri"/>
              </a:rPr>
              <a:t> </a:t>
            </a:r>
            <a:r>
              <a:rPr sz="3600" b="1" spc="150" dirty="0">
                <a:solidFill>
                  <a:srgbClr val="FF0000"/>
                </a:solidFill>
                <a:latin typeface="Calibri"/>
                <a:cs typeface="Calibri"/>
              </a:rPr>
              <a:t>if</a:t>
            </a:r>
            <a:r>
              <a:rPr sz="3600" b="1" spc="-80" dirty="0">
                <a:solidFill>
                  <a:srgbClr val="FF0000"/>
                </a:solidFill>
                <a:latin typeface="Calibri"/>
                <a:cs typeface="Calibri"/>
              </a:rPr>
              <a:t> </a:t>
            </a:r>
            <a:r>
              <a:rPr sz="3600" b="1" spc="220" dirty="0">
                <a:solidFill>
                  <a:srgbClr val="FF0000"/>
                </a:solidFill>
                <a:latin typeface="Calibri"/>
                <a:cs typeface="Calibri"/>
              </a:rPr>
              <a:t>I</a:t>
            </a:r>
            <a:r>
              <a:rPr sz="3600" b="1" spc="-80" dirty="0">
                <a:solidFill>
                  <a:srgbClr val="FF0000"/>
                </a:solidFill>
                <a:latin typeface="Calibri"/>
                <a:cs typeface="Calibri"/>
              </a:rPr>
              <a:t> </a:t>
            </a:r>
            <a:r>
              <a:rPr sz="3600" b="1" spc="245" dirty="0">
                <a:solidFill>
                  <a:srgbClr val="FF0000"/>
                </a:solidFill>
                <a:latin typeface="Calibri"/>
                <a:cs typeface="Calibri"/>
              </a:rPr>
              <a:t>didn’t</a:t>
            </a:r>
            <a:r>
              <a:rPr sz="3600" b="1" spc="-80" dirty="0">
                <a:solidFill>
                  <a:srgbClr val="FF0000"/>
                </a:solidFill>
                <a:latin typeface="Calibri"/>
                <a:cs typeface="Calibri"/>
              </a:rPr>
              <a:t> </a:t>
            </a:r>
            <a:r>
              <a:rPr sz="3600" b="1" spc="290" dirty="0">
                <a:solidFill>
                  <a:srgbClr val="FF0000"/>
                </a:solidFill>
                <a:latin typeface="Calibri"/>
                <a:cs typeface="Calibri"/>
              </a:rPr>
              <a:t>receive</a:t>
            </a:r>
            <a:r>
              <a:rPr sz="3600" b="1" spc="-80" dirty="0">
                <a:solidFill>
                  <a:srgbClr val="FF0000"/>
                </a:solidFill>
                <a:latin typeface="Calibri"/>
                <a:cs typeface="Calibri"/>
              </a:rPr>
              <a:t> </a:t>
            </a:r>
            <a:r>
              <a:rPr sz="3600" b="1" spc="345" dirty="0">
                <a:solidFill>
                  <a:srgbClr val="FF0000"/>
                </a:solidFill>
                <a:latin typeface="Calibri"/>
                <a:cs typeface="Calibri"/>
              </a:rPr>
              <a:t>the</a:t>
            </a:r>
            <a:r>
              <a:rPr sz="3600" b="1" spc="-80" dirty="0">
                <a:solidFill>
                  <a:srgbClr val="FF0000"/>
                </a:solidFill>
                <a:latin typeface="Calibri"/>
                <a:cs typeface="Calibri"/>
              </a:rPr>
              <a:t> </a:t>
            </a:r>
            <a:r>
              <a:rPr sz="3600" b="1" spc="335" dirty="0">
                <a:solidFill>
                  <a:srgbClr val="FF0000"/>
                </a:solidFill>
                <a:latin typeface="Calibri"/>
                <a:cs typeface="Calibri"/>
              </a:rPr>
              <a:t>absentee</a:t>
            </a:r>
            <a:r>
              <a:rPr sz="3600" b="1" spc="-80" dirty="0">
                <a:solidFill>
                  <a:srgbClr val="FF0000"/>
                </a:solidFill>
                <a:latin typeface="Calibri"/>
                <a:cs typeface="Calibri"/>
              </a:rPr>
              <a:t> </a:t>
            </a:r>
            <a:r>
              <a:rPr sz="3600" b="1" spc="300" dirty="0">
                <a:solidFill>
                  <a:srgbClr val="FF0000"/>
                </a:solidFill>
                <a:latin typeface="Calibri"/>
                <a:cs typeface="Calibri"/>
              </a:rPr>
              <a:t>ba</a:t>
            </a:r>
            <a:r>
              <a:rPr lang="en-US" sz="3600" b="1" spc="300" dirty="0">
                <a:solidFill>
                  <a:srgbClr val="FF0000"/>
                </a:solidFill>
                <a:latin typeface="Calibri"/>
                <a:cs typeface="Calibri"/>
              </a:rPr>
              <a:t>l</a:t>
            </a:r>
            <a:r>
              <a:rPr sz="3600" b="1" spc="300" dirty="0">
                <a:solidFill>
                  <a:srgbClr val="FF0000"/>
                </a:solidFill>
                <a:latin typeface="Calibri"/>
                <a:cs typeface="Calibri"/>
              </a:rPr>
              <a:t>l</a:t>
            </a:r>
            <a:r>
              <a:rPr sz="3600" b="1" spc="295" dirty="0">
                <a:solidFill>
                  <a:srgbClr val="FF0000"/>
                </a:solidFill>
                <a:latin typeface="Calibri"/>
                <a:cs typeface="Calibri"/>
              </a:rPr>
              <a:t>ot</a:t>
            </a:r>
            <a:r>
              <a:rPr sz="3600" b="1" spc="-80" dirty="0">
                <a:solidFill>
                  <a:srgbClr val="FF0000"/>
                </a:solidFill>
                <a:latin typeface="Calibri"/>
                <a:cs typeface="Calibri"/>
              </a:rPr>
              <a:t> </a:t>
            </a:r>
            <a:r>
              <a:rPr sz="3600" b="1" spc="220" dirty="0">
                <a:solidFill>
                  <a:srgbClr val="FF0000"/>
                </a:solidFill>
                <a:latin typeface="Calibri"/>
                <a:cs typeface="Calibri"/>
              </a:rPr>
              <a:t>I</a:t>
            </a:r>
            <a:r>
              <a:rPr sz="3600" b="1" spc="-80" dirty="0">
                <a:solidFill>
                  <a:srgbClr val="FF0000"/>
                </a:solidFill>
                <a:latin typeface="Calibri"/>
                <a:cs typeface="Calibri"/>
              </a:rPr>
              <a:t> </a:t>
            </a:r>
            <a:r>
              <a:rPr sz="3600" b="1" spc="320" dirty="0">
                <a:solidFill>
                  <a:srgbClr val="FF0000"/>
                </a:solidFill>
                <a:latin typeface="Calibri"/>
                <a:cs typeface="Calibri"/>
              </a:rPr>
              <a:t>requested?  </a:t>
            </a:r>
            <a:r>
              <a:rPr sz="3600" b="1" spc="360" dirty="0">
                <a:latin typeface="Calibri"/>
                <a:cs typeface="Calibri"/>
              </a:rPr>
              <a:t>Ca</a:t>
            </a:r>
            <a:r>
              <a:rPr lang="en-US" sz="3600" b="1" spc="360" dirty="0">
                <a:latin typeface="Calibri"/>
                <a:cs typeface="Calibri"/>
              </a:rPr>
              <a:t>l</a:t>
            </a:r>
            <a:r>
              <a:rPr sz="3600" b="1" spc="360" dirty="0">
                <a:latin typeface="Calibri"/>
                <a:cs typeface="Calibri"/>
              </a:rPr>
              <a:t>l	</a:t>
            </a:r>
            <a:r>
              <a:rPr sz="3600" b="1" spc="310" dirty="0">
                <a:latin typeface="Calibri"/>
                <a:cs typeface="Calibri"/>
              </a:rPr>
              <a:t>your </a:t>
            </a:r>
            <a:r>
              <a:rPr sz="3600" b="1" spc="229" dirty="0">
                <a:latin typeface="Calibri"/>
                <a:cs typeface="Calibri"/>
              </a:rPr>
              <a:t>registrar’s </a:t>
            </a:r>
            <a:r>
              <a:rPr sz="3600" b="1" spc="265" dirty="0">
                <a:latin typeface="Calibri"/>
                <a:cs typeface="Calibri"/>
              </a:rPr>
              <a:t>o</a:t>
            </a:r>
            <a:r>
              <a:rPr lang="en-US" sz="3600" b="1" spc="265" dirty="0">
                <a:latin typeface="Calibri"/>
                <a:cs typeface="Calibri"/>
              </a:rPr>
              <a:t>f</a:t>
            </a:r>
            <a:r>
              <a:rPr sz="3600" b="1" spc="265" dirty="0">
                <a:latin typeface="Calibri"/>
                <a:cs typeface="Calibri"/>
              </a:rPr>
              <a:t>f</a:t>
            </a:r>
            <a:r>
              <a:rPr sz="3600" b="1" spc="204" dirty="0">
                <a:latin typeface="Calibri"/>
                <a:cs typeface="Calibri"/>
              </a:rPr>
              <a:t>ice.</a:t>
            </a:r>
            <a:endParaRPr sz="3600" dirty="0">
              <a:latin typeface="Calibri"/>
              <a:cs typeface="Calibri"/>
            </a:endParaRPr>
          </a:p>
          <a:p>
            <a:pPr marL="12700">
              <a:lnSpc>
                <a:spcPts val="4075"/>
              </a:lnSpc>
              <a:spcBef>
                <a:spcPts val="3415"/>
              </a:spcBef>
            </a:pPr>
            <a:r>
              <a:rPr sz="3600" b="1" spc="450" dirty="0">
                <a:solidFill>
                  <a:srgbClr val="FF0000"/>
                </a:solidFill>
                <a:latin typeface="Calibri"/>
                <a:cs typeface="Calibri"/>
              </a:rPr>
              <a:t>What</a:t>
            </a:r>
            <a:r>
              <a:rPr sz="3600" b="1" spc="-90" dirty="0">
                <a:solidFill>
                  <a:srgbClr val="FF0000"/>
                </a:solidFill>
                <a:latin typeface="Calibri"/>
                <a:cs typeface="Calibri"/>
              </a:rPr>
              <a:t> </a:t>
            </a:r>
            <a:r>
              <a:rPr sz="3600" b="1" spc="150" dirty="0">
                <a:solidFill>
                  <a:srgbClr val="FF0000"/>
                </a:solidFill>
                <a:latin typeface="Calibri"/>
                <a:cs typeface="Calibri"/>
              </a:rPr>
              <a:t>if</a:t>
            </a:r>
            <a:r>
              <a:rPr sz="3600" b="1" spc="-85" dirty="0">
                <a:solidFill>
                  <a:srgbClr val="FF0000"/>
                </a:solidFill>
                <a:latin typeface="Calibri"/>
                <a:cs typeface="Calibri"/>
              </a:rPr>
              <a:t> </a:t>
            </a:r>
            <a:r>
              <a:rPr sz="3600" b="1" spc="220" dirty="0">
                <a:solidFill>
                  <a:srgbClr val="FF0000"/>
                </a:solidFill>
                <a:latin typeface="Calibri"/>
                <a:cs typeface="Calibri"/>
              </a:rPr>
              <a:t>I</a:t>
            </a:r>
            <a:r>
              <a:rPr sz="3600" b="1" spc="-85" dirty="0">
                <a:solidFill>
                  <a:srgbClr val="FF0000"/>
                </a:solidFill>
                <a:latin typeface="Calibri"/>
                <a:cs typeface="Calibri"/>
              </a:rPr>
              <a:t> </a:t>
            </a:r>
            <a:r>
              <a:rPr sz="3600" b="1" spc="450" dirty="0">
                <a:solidFill>
                  <a:srgbClr val="FF0000"/>
                </a:solidFill>
                <a:latin typeface="Calibri"/>
                <a:cs typeface="Calibri"/>
              </a:rPr>
              <a:t>change</a:t>
            </a:r>
            <a:r>
              <a:rPr sz="3600" b="1" spc="-85" dirty="0">
                <a:solidFill>
                  <a:srgbClr val="FF0000"/>
                </a:solidFill>
                <a:latin typeface="Calibri"/>
                <a:cs typeface="Calibri"/>
              </a:rPr>
              <a:t> </a:t>
            </a:r>
            <a:r>
              <a:rPr sz="3600" b="1" spc="575" dirty="0">
                <a:solidFill>
                  <a:srgbClr val="FF0000"/>
                </a:solidFill>
                <a:latin typeface="Calibri"/>
                <a:cs typeface="Calibri"/>
              </a:rPr>
              <a:t>my</a:t>
            </a:r>
            <a:r>
              <a:rPr sz="3600" b="1" spc="-85" dirty="0">
                <a:solidFill>
                  <a:srgbClr val="FF0000"/>
                </a:solidFill>
                <a:latin typeface="Calibri"/>
                <a:cs typeface="Calibri"/>
              </a:rPr>
              <a:t> </a:t>
            </a:r>
            <a:r>
              <a:rPr sz="3600" b="1" spc="430" dirty="0">
                <a:solidFill>
                  <a:srgbClr val="FF0000"/>
                </a:solidFill>
                <a:latin typeface="Calibri"/>
                <a:cs typeface="Calibri"/>
              </a:rPr>
              <a:t>mind</a:t>
            </a:r>
            <a:r>
              <a:rPr sz="3600" b="1" spc="-85" dirty="0">
                <a:solidFill>
                  <a:srgbClr val="FF0000"/>
                </a:solidFill>
                <a:latin typeface="Calibri"/>
                <a:cs typeface="Calibri"/>
              </a:rPr>
              <a:t> </a:t>
            </a:r>
            <a:r>
              <a:rPr sz="3600" b="1" spc="420" dirty="0">
                <a:solidFill>
                  <a:srgbClr val="FF0000"/>
                </a:solidFill>
                <a:latin typeface="Calibri"/>
                <a:cs typeface="Calibri"/>
              </a:rPr>
              <a:t>and</a:t>
            </a:r>
            <a:r>
              <a:rPr sz="3600" b="1" spc="-85" dirty="0">
                <a:solidFill>
                  <a:srgbClr val="FF0000"/>
                </a:solidFill>
                <a:latin typeface="Calibri"/>
                <a:cs typeface="Calibri"/>
              </a:rPr>
              <a:t> </a:t>
            </a:r>
            <a:r>
              <a:rPr sz="3600" b="1" spc="355" dirty="0">
                <a:solidFill>
                  <a:srgbClr val="FF0000"/>
                </a:solidFill>
                <a:latin typeface="Calibri"/>
                <a:cs typeface="Calibri"/>
              </a:rPr>
              <a:t>decide</a:t>
            </a:r>
            <a:r>
              <a:rPr sz="3600" b="1" spc="-85" dirty="0">
                <a:solidFill>
                  <a:srgbClr val="FF0000"/>
                </a:solidFill>
                <a:latin typeface="Calibri"/>
                <a:cs typeface="Calibri"/>
              </a:rPr>
              <a:t> </a:t>
            </a:r>
            <a:r>
              <a:rPr sz="3600" b="1" spc="295" dirty="0">
                <a:solidFill>
                  <a:srgbClr val="FF0000"/>
                </a:solidFill>
                <a:latin typeface="Calibri"/>
                <a:cs typeface="Calibri"/>
              </a:rPr>
              <a:t>to</a:t>
            </a:r>
            <a:r>
              <a:rPr sz="3600" b="1" spc="-85" dirty="0">
                <a:solidFill>
                  <a:srgbClr val="FF0000"/>
                </a:solidFill>
                <a:latin typeface="Calibri"/>
                <a:cs typeface="Calibri"/>
              </a:rPr>
              <a:t> </a:t>
            </a:r>
            <a:r>
              <a:rPr sz="3600" b="1" spc="300" dirty="0">
                <a:solidFill>
                  <a:srgbClr val="FF0000"/>
                </a:solidFill>
                <a:latin typeface="Calibri"/>
                <a:cs typeface="Calibri"/>
              </a:rPr>
              <a:t>vote</a:t>
            </a:r>
            <a:r>
              <a:rPr sz="3600" b="1" spc="-85" dirty="0">
                <a:solidFill>
                  <a:srgbClr val="FF0000"/>
                </a:solidFill>
                <a:latin typeface="Calibri"/>
                <a:cs typeface="Calibri"/>
              </a:rPr>
              <a:t> </a:t>
            </a:r>
            <a:r>
              <a:rPr sz="3600" b="1" spc="305" dirty="0">
                <a:solidFill>
                  <a:srgbClr val="FF0000"/>
                </a:solidFill>
                <a:latin typeface="Calibri"/>
                <a:cs typeface="Calibri"/>
              </a:rPr>
              <a:t>in</a:t>
            </a:r>
            <a:r>
              <a:rPr sz="3600" b="1" spc="-85" dirty="0">
                <a:solidFill>
                  <a:srgbClr val="FF0000"/>
                </a:solidFill>
                <a:latin typeface="Calibri"/>
                <a:cs typeface="Calibri"/>
              </a:rPr>
              <a:t> </a:t>
            </a:r>
            <a:r>
              <a:rPr sz="3600" b="1" spc="330" dirty="0">
                <a:solidFill>
                  <a:srgbClr val="FF0000"/>
                </a:solidFill>
                <a:latin typeface="Calibri"/>
                <a:cs typeface="Calibri"/>
              </a:rPr>
              <a:t>person?</a:t>
            </a:r>
            <a:endParaRPr sz="3600" dirty="0">
              <a:latin typeface="Calibri"/>
              <a:cs typeface="Calibri"/>
            </a:endParaRPr>
          </a:p>
          <a:p>
            <a:pPr marL="12700" marR="5080">
              <a:lnSpc>
                <a:spcPts val="3829"/>
              </a:lnSpc>
              <a:spcBef>
                <a:spcPts val="285"/>
              </a:spcBef>
              <a:tabLst>
                <a:tab pos="3258185" algn="l"/>
              </a:tabLst>
            </a:pPr>
            <a:r>
              <a:rPr sz="3600" b="1" spc="409" dirty="0">
                <a:latin typeface="Calibri"/>
                <a:cs typeface="Calibri"/>
              </a:rPr>
              <a:t>You</a:t>
            </a:r>
            <a:r>
              <a:rPr sz="3600" b="1" spc="-85" dirty="0">
                <a:latin typeface="Calibri"/>
                <a:cs typeface="Calibri"/>
              </a:rPr>
              <a:t> </a:t>
            </a:r>
            <a:r>
              <a:rPr sz="3600" b="1" spc="440" dirty="0">
                <a:latin typeface="Calibri"/>
                <a:cs typeface="Calibri"/>
              </a:rPr>
              <a:t>can</a:t>
            </a:r>
            <a:r>
              <a:rPr sz="3600" b="1" spc="-80" dirty="0">
                <a:latin typeface="Calibri"/>
                <a:cs typeface="Calibri"/>
              </a:rPr>
              <a:t> </a:t>
            </a:r>
            <a:r>
              <a:rPr sz="3600" b="1" spc="300" dirty="0">
                <a:latin typeface="Calibri"/>
                <a:cs typeface="Calibri"/>
              </a:rPr>
              <a:t>vote</a:t>
            </a:r>
            <a:r>
              <a:rPr sz="3600" b="1" spc="-80" dirty="0">
                <a:latin typeface="Calibri"/>
                <a:cs typeface="Calibri"/>
              </a:rPr>
              <a:t> </a:t>
            </a:r>
            <a:r>
              <a:rPr sz="3600" b="1" spc="305" dirty="0">
                <a:latin typeface="Calibri"/>
                <a:cs typeface="Calibri"/>
              </a:rPr>
              <a:t>in</a:t>
            </a:r>
            <a:r>
              <a:rPr sz="3600" b="1" spc="-80" dirty="0">
                <a:latin typeface="Calibri"/>
                <a:cs typeface="Calibri"/>
              </a:rPr>
              <a:t> </a:t>
            </a:r>
            <a:r>
              <a:rPr sz="3600" b="1" spc="335" dirty="0">
                <a:latin typeface="Calibri"/>
                <a:cs typeface="Calibri"/>
              </a:rPr>
              <a:t>person</a:t>
            </a:r>
            <a:r>
              <a:rPr sz="3600" b="1" spc="-85" dirty="0">
                <a:latin typeface="Calibri"/>
                <a:cs typeface="Calibri"/>
              </a:rPr>
              <a:t> </a:t>
            </a:r>
            <a:r>
              <a:rPr sz="3600" b="1" spc="370" dirty="0">
                <a:latin typeface="Calibri"/>
                <a:cs typeface="Calibri"/>
              </a:rPr>
              <a:t>but</a:t>
            </a:r>
            <a:r>
              <a:rPr sz="3600" b="1" spc="-80" dirty="0">
                <a:latin typeface="Calibri"/>
                <a:cs typeface="Calibri"/>
              </a:rPr>
              <a:t> </a:t>
            </a:r>
            <a:r>
              <a:rPr sz="3600" b="1" spc="434" dirty="0">
                <a:latin typeface="Calibri"/>
                <a:cs typeface="Calibri"/>
              </a:rPr>
              <a:t>must</a:t>
            </a:r>
            <a:r>
              <a:rPr sz="3600" b="1" spc="-80" dirty="0">
                <a:latin typeface="Calibri"/>
                <a:cs typeface="Calibri"/>
              </a:rPr>
              <a:t> </a:t>
            </a:r>
            <a:r>
              <a:rPr sz="3600" b="1" spc="355" dirty="0">
                <a:latin typeface="Calibri"/>
                <a:cs typeface="Calibri"/>
              </a:rPr>
              <a:t>take</a:t>
            </a:r>
            <a:r>
              <a:rPr sz="3600" b="1" spc="-80" dirty="0">
                <a:latin typeface="Calibri"/>
                <a:cs typeface="Calibri"/>
              </a:rPr>
              <a:t> </a:t>
            </a:r>
            <a:r>
              <a:rPr sz="3600" b="1" spc="310" dirty="0">
                <a:latin typeface="Calibri"/>
                <a:cs typeface="Calibri"/>
              </a:rPr>
              <a:t>your</a:t>
            </a:r>
            <a:r>
              <a:rPr sz="3600" b="1" spc="-85" dirty="0">
                <a:latin typeface="Calibri"/>
                <a:cs typeface="Calibri"/>
              </a:rPr>
              <a:t> </a:t>
            </a:r>
            <a:r>
              <a:rPr sz="3600" b="1" spc="335" dirty="0">
                <a:latin typeface="Calibri"/>
                <a:cs typeface="Calibri"/>
              </a:rPr>
              <a:t>paper</a:t>
            </a:r>
            <a:r>
              <a:rPr sz="3600" b="1" spc="-80" dirty="0">
                <a:latin typeface="Calibri"/>
                <a:cs typeface="Calibri"/>
              </a:rPr>
              <a:t> </a:t>
            </a:r>
            <a:r>
              <a:rPr sz="3600" b="1" spc="335" dirty="0">
                <a:latin typeface="Calibri"/>
                <a:cs typeface="Calibri"/>
              </a:rPr>
              <a:t>absentee</a:t>
            </a:r>
            <a:r>
              <a:rPr sz="3600" b="1" spc="-80" dirty="0">
                <a:latin typeface="Calibri"/>
                <a:cs typeface="Calibri"/>
              </a:rPr>
              <a:t> </a:t>
            </a:r>
            <a:r>
              <a:rPr sz="3600" b="1" spc="300" dirty="0">
                <a:latin typeface="Calibri"/>
                <a:cs typeface="Calibri"/>
              </a:rPr>
              <a:t>bal</a:t>
            </a:r>
            <a:r>
              <a:rPr lang="en-US" sz="3600" b="1" spc="300" dirty="0">
                <a:latin typeface="Calibri"/>
                <a:cs typeface="Calibri"/>
              </a:rPr>
              <a:t>l</a:t>
            </a:r>
            <a:r>
              <a:rPr sz="3600" b="1" spc="295" dirty="0">
                <a:latin typeface="Calibri"/>
                <a:cs typeface="Calibri"/>
              </a:rPr>
              <a:t>ot</a:t>
            </a:r>
            <a:r>
              <a:rPr sz="3600" b="1" spc="-85" dirty="0">
                <a:latin typeface="Calibri"/>
                <a:cs typeface="Calibri"/>
              </a:rPr>
              <a:t> </a:t>
            </a:r>
            <a:r>
              <a:rPr sz="3600" b="1" spc="420" dirty="0">
                <a:latin typeface="Calibri"/>
                <a:cs typeface="Calibri"/>
              </a:rPr>
              <a:t>and  </a:t>
            </a:r>
            <a:r>
              <a:rPr sz="3600" b="1" spc="345" dirty="0">
                <a:latin typeface="Calibri"/>
                <a:cs typeface="Calibri"/>
              </a:rPr>
              <a:t>the</a:t>
            </a:r>
            <a:r>
              <a:rPr sz="3600" b="1" spc="-85" dirty="0">
                <a:latin typeface="Calibri"/>
                <a:cs typeface="Calibri"/>
              </a:rPr>
              <a:t> </a:t>
            </a:r>
            <a:r>
              <a:rPr sz="3600" b="1" spc="280" dirty="0">
                <a:latin typeface="Calibri"/>
                <a:cs typeface="Calibri"/>
              </a:rPr>
              <a:t>return</a:t>
            </a:r>
            <a:r>
              <a:rPr sz="3600" b="1" spc="-85" dirty="0">
                <a:latin typeface="Calibri"/>
                <a:cs typeface="Calibri"/>
              </a:rPr>
              <a:t> </a:t>
            </a:r>
            <a:r>
              <a:rPr sz="3600" b="1" spc="315" dirty="0">
                <a:latin typeface="Calibri"/>
                <a:cs typeface="Calibri"/>
              </a:rPr>
              <a:t>envelope</a:t>
            </a:r>
            <a:r>
              <a:rPr sz="3600" b="1" spc="-80" dirty="0">
                <a:latin typeface="Calibri"/>
                <a:cs typeface="Calibri"/>
              </a:rPr>
              <a:t> </a:t>
            </a:r>
            <a:r>
              <a:rPr sz="3600" b="1" spc="330" dirty="0">
                <a:latin typeface="Calibri"/>
                <a:cs typeface="Calibri"/>
              </a:rPr>
              <a:t>with</a:t>
            </a:r>
            <a:r>
              <a:rPr sz="3600" b="1" spc="-85" dirty="0">
                <a:latin typeface="Calibri"/>
                <a:cs typeface="Calibri"/>
              </a:rPr>
              <a:t> </a:t>
            </a:r>
            <a:r>
              <a:rPr sz="3600" b="1" spc="370" dirty="0">
                <a:latin typeface="Calibri"/>
                <a:cs typeface="Calibri"/>
              </a:rPr>
              <a:t>you</a:t>
            </a:r>
            <a:r>
              <a:rPr sz="3600" b="1" spc="-85" dirty="0">
                <a:latin typeface="Calibri"/>
                <a:cs typeface="Calibri"/>
              </a:rPr>
              <a:t> </a:t>
            </a:r>
            <a:r>
              <a:rPr sz="3600" b="1" spc="295" dirty="0">
                <a:latin typeface="Calibri"/>
                <a:cs typeface="Calibri"/>
              </a:rPr>
              <a:t>to</a:t>
            </a:r>
            <a:r>
              <a:rPr sz="3600" b="1" spc="-80" dirty="0">
                <a:latin typeface="Calibri"/>
                <a:cs typeface="Calibri"/>
              </a:rPr>
              <a:t> </a:t>
            </a:r>
            <a:r>
              <a:rPr sz="3600" b="1" spc="345" dirty="0">
                <a:latin typeface="Calibri"/>
                <a:cs typeface="Calibri"/>
              </a:rPr>
              <a:t>the</a:t>
            </a:r>
            <a:r>
              <a:rPr sz="3600" b="1" spc="-85" dirty="0">
                <a:latin typeface="Calibri"/>
                <a:cs typeface="Calibri"/>
              </a:rPr>
              <a:t> </a:t>
            </a:r>
            <a:r>
              <a:rPr sz="3600" b="1" spc="290" dirty="0">
                <a:latin typeface="Calibri"/>
                <a:cs typeface="Calibri"/>
              </a:rPr>
              <a:t>pol</a:t>
            </a:r>
            <a:r>
              <a:rPr lang="en-US" sz="3600" b="1" spc="290" dirty="0">
                <a:latin typeface="Calibri"/>
                <a:cs typeface="Calibri"/>
              </a:rPr>
              <a:t>l</a:t>
            </a:r>
            <a:r>
              <a:rPr sz="3600" b="1" spc="425" dirty="0">
                <a:latin typeface="Calibri"/>
                <a:cs typeface="Calibri"/>
              </a:rPr>
              <a:t>ing</a:t>
            </a:r>
            <a:r>
              <a:rPr sz="3600" b="1" spc="-85" dirty="0">
                <a:latin typeface="Calibri"/>
                <a:cs typeface="Calibri"/>
              </a:rPr>
              <a:t> </a:t>
            </a:r>
            <a:r>
              <a:rPr sz="3600" b="1" spc="254" dirty="0">
                <a:latin typeface="Calibri"/>
                <a:cs typeface="Calibri"/>
              </a:rPr>
              <a:t>place.</a:t>
            </a:r>
            <a:r>
              <a:rPr sz="3600" b="1" spc="-85" dirty="0">
                <a:latin typeface="Calibri"/>
                <a:cs typeface="Calibri"/>
              </a:rPr>
              <a:t> </a:t>
            </a:r>
            <a:r>
              <a:rPr sz="3600" b="1" spc="165" dirty="0">
                <a:latin typeface="Calibri"/>
                <a:cs typeface="Calibri"/>
              </a:rPr>
              <a:t>If</a:t>
            </a:r>
            <a:r>
              <a:rPr sz="3600" b="1" spc="-80" dirty="0">
                <a:latin typeface="Calibri"/>
                <a:cs typeface="Calibri"/>
              </a:rPr>
              <a:t> </a:t>
            </a:r>
            <a:r>
              <a:rPr sz="3600" b="1" spc="370" dirty="0">
                <a:latin typeface="Calibri"/>
                <a:cs typeface="Calibri"/>
              </a:rPr>
              <a:t>you</a:t>
            </a:r>
            <a:r>
              <a:rPr sz="3600" b="1" spc="-85" dirty="0">
                <a:latin typeface="Calibri"/>
                <a:cs typeface="Calibri"/>
              </a:rPr>
              <a:t> </a:t>
            </a:r>
            <a:r>
              <a:rPr sz="3600" b="1" spc="415" dirty="0">
                <a:latin typeface="Calibri"/>
                <a:cs typeface="Calibri"/>
              </a:rPr>
              <a:t>do</a:t>
            </a:r>
            <a:r>
              <a:rPr sz="3600" b="1" spc="-85" dirty="0">
                <a:latin typeface="Calibri"/>
                <a:cs typeface="Calibri"/>
              </a:rPr>
              <a:t> </a:t>
            </a:r>
            <a:r>
              <a:rPr sz="3600" b="1" spc="335" dirty="0">
                <a:latin typeface="Calibri"/>
                <a:cs typeface="Calibri"/>
              </a:rPr>
              <a:t>not</a:t>
            </a:r>
            <a:r>
              <a:rPr sz="3600" b="1" spc="-80" dirty="0">
                <a:latin typeface="Calibri"/>
                <a:cs typeface="Calibri"/>
              </a:rPr>
              <a:t> </a:t>
            </a:r>
            <a:r>
              <a:rPr sz="3600" b="1" spc="360" dirty="0">
                <a:latin typeface="Calibri"/>
                <a:cs typeface="Calibri"/>
              </a:rPr>
              <a:t>bring  </a:t>
            </a:r>
            <a:r>
              <a:rPr sz="3600" b="1" spc="320" dirty="0">
                <a:latin typeface="Calibri"/>
                <a:cs typeface="Calibri"/>
              </a:rPr>
              <a:t>them,</a:t>
            </a:r>
            <a:r>
              <a:rPr sz="3600" b="1" spc="-80" dirty="0">
                <a:latin typeface="Calibri"/>
                <a:cs typeface="Calibri"/>
              </a:rPr>
              <a:t> </a:t>
            </a:r>
            <a:r>
              <a:rPr sz="3600" b="1" spc="370" dirty="0">
                <a:latin typeface="Calibri"/>
                <a:cs typeface="Calibri"/>
              </a:rPr>
              <a:t>you</a:t>
            </a:r>
            <a:r>
              <a:rPr sz="3600" b="1" spc="-75" dirty="0">
                <a:latin typeface="Calibri"/>
                <a:cs typeface="Calibri"/>
              </a:rPr>
              <a:t> </a:t>
            </a:r>
            <a:r>
              <a:rPr sz="3600" b="1" spc="265" dirty="0">
                <a:latin typeface="Calibri"/>
                <a:cs typeface="Calibri"/>
              </a:rPr>
              <a:t>wil	</a:t>
            </a:r>
            <a:r>
              <a:rPr sz="3600" b="1" spc="430" dirty="0">
                <a:latin typeface="Calibri"/>
                <a:cs typeface="Calibri"/>
              </a:rPr>
              <a:t>be</a:t>
            </a:r>
            <a:r>
              <a:rPr sz="3600" b="1" spc="-90" dirty="0">
                <a:latin typeface="Calibri"/>
                <a:cs typeface="Calibri"/>
              </a:rPr>
              <a:t> </a:t>
            </a:r>
            <a:r>
              <a:rPr sz="3600" b="1" spc="400" dirty="0">
                <a:latin typeface="Calibri"/>
                <a:cs typeface="Calibri"/>
              </a:rPr>
              <a:t>asked</a:t>
            </a:r>
            <a:r>
              <a:rPr sz="3600" b="1" spc="-85" dirty="0">
                <a:latin typeface="Calibri"/>
                <a:cs typeface="Calibri"/>
              </a:rPr>
              <a:t> </a:t>
            </a:r>
            <a:r>
              <a:rPr sz="3600" b="1" spc="295" dirty="0">
                <a:latin typeface="Calibri"/>
                <a:cs typeface="Calibri"/>
              </a:rPr>
              <a:t>to</a:t>
            </a:r>
            <a:r>
              <a:rPr sz="3600" b="1" spc="-85" dirty="0">
                <a:latin typeface="Calibri"/>
                <a:cs typeface="Calibri"/>
              </a:rPr>
              <a:t> </a:t>
            </a:r>
            <a:r>
              <a:rPr sz="3600" b="1" spc="300" dirty="0">
                <a:latin typeface="Calibri"/>
                <a:cs typeface="Calibri"/>
              </a:rPr>
              <a:t>vote</a:t>
            </a:r>
            <a:r>
              <a:rPr sz="3600" b="1" spc="-85" dirty="0">
                <a:latin typeface="Calibri"/>
                <a:cs typeface="Calibri"/>
              </a:rPr>
              <a:t> </a:t>
            </a:r>
            <a:r>
              <a:rPr sz="3600" b="1" spc="245" dirty="0">
                <a:latin typeface="Calibri"/>
                <a:cs typeface="Calibri"/>
              </a:rPr>
              <a:t>provisional</a:t>
            </a:r>
            <a:r>
              <a:rPr lang="en-US" sz="3600" b="1" spc="245" dirty="0">
                <a:latin typeface="Calibri"/>
                <a:cs typeface="Calibri"/>
              </a:rPr>
              <a:t>l</a:t>
            </a:r>
            <a:r>
              <a:rPr sz="3600" b="1" spc="140" dirty="0">
                <a:latin typeface="Calibri"/>
                <a:cs typeface="Calibri"/>
              </a:rPr>
              <a:t>y.</a:t>
            </a:r>
            <a:endParaRPr sz="3600" dirty="0">
              <a:latin typeface="Calibri"/>
              <a:cs typeface="Calibri"/>
            </a:endParaRPr>
          </a:p>
        </p:txBody>
      </p:sp>
      <p:sp>
        <p:nvSpPr>
          <p:cNvPr id="4" name="object 4"/>
          <p:cNvSpPr/>
          <p:nvPr/>
        </p:nvSpPr>
        <p:spPr>
          <a:xfrm>
            <a:off x="12050193" y="9242208"/>
            <a:ext cx="5869155" cy="1019230"/>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14797538" y="300608"/>
            <a:ext cx="3369551" cy="4341490"/>
          </a:xfrm>
          <a:prstGeom prst="rect">
            <a:avLst/>
          </a:prstGeom>
          <a:blipFill>
            <a:blip r:embed="rId6"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4971164" y="139720"/>
            <a:ext cx="7966709" cy="939800"/>
          </a:xfrm>
          <a:prstGeom prst="rect">
            <a:avLst/>
          </a:prstGeom>
        </p:spPr>
        <p:txBody>
          <a:bodyPr vert="horz" wrap="square" lIns="0" tIns="12700" rIns="0" bIns="0" rtlCol="0">
            <a:spAutoFit/>
          </a:bodyPr>
          <a:lstStyle/>
          <a:p>
            <a:pPr marL="12700">
              <a:lnSpc>
                <a:spcPct val="100000"/>
              </a:lnSpc>
              <a:spcBef>
                <a:spcPts val="100"/>
              </a:spcBef>
            </a:pPr>
            <a:r>
              <a:rPr spc="1060" dirty="0"/>
              <a:t>Common</a:t>
            </a:r>
            <a:r>
              <a:rPr spc="295" dirty="0"/>
              <a:t> </a:t>
            </a:r>
            <a:r>
              <a:rPr spc="740" dirty="0"/>
              <a:t>Questions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039036" y="9382595"/>
            <a:ext cx="5991895" cy="110893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1147" y="8734348"/>
            <a:ext cx="18256885" cy="1553210"/>
          </a:xfrm>
          <a:custGeom>
            <a:avLst/>
            <a:gdLst/>
            <a:ahLst/>
            <a:cxnLst/>
            <a:rect l="l" t="t" r="r" b="b"/>
            <a:pathLst>
              <a:path w="18256885" h="1553209">
                <a:moveTo>
                  <a:pt x="8118273" y="12700"/>
                </a:moveTo>
                <a:lnTo>
                  <a:pt x="7497690" y="12700"/>
                </a:lnTo>
                <a:lnTo>
                  <a:pt x="7539900" y="0"/>
                </a:lnTo>
                <a:lnTo>
                  <a:pt x="8077220" y="0"/>
                </a:lnTo>
                <a:lnTo>
                  <a:pt x="8118273" y="12700"/>
                </a:lnTo>
                <a:close/>
              </a:path>
              <a:path w="18256885" h="1553209">
                <a:moveTo>
                  <a:pt x="8241774" y="25400"/>
                </a:moveTo>
                <a:lnTo>
                  <a:pt x="7369726" y="25400"/>
                </a:lnTo>
                <a:lnTo>
                  <a:pt x="7412620" y="12700"/>
                </a:lnTo>
                <a:lnTo>
                  <a:pt x="8200533" y="12700"/>
                </a:lnTo>
                <a:lnTo>
                  <a:pt x="8241774" y="25400"/>
                </a:lnTo>
                <a:close/>
              </a:path>
              <a:path w="18256885" h="1553209">
                <a:moveTo>
                  <a:pt x="8366147" y="38100"/>
                </a:moveTo>
                <a:lnTo>
                  <a:pt x="7283134" y="38100"/>
                </a:lnTo>
                <a:lnTo>
                  <a:pt x="7326570" y="25400"/>
                </a:lnTo>
                <a:lnTo>
                  <a:pt x="8324564" y="25400"/>
                </a:lnTo>
                <a:lnTo>
                  <a:pt x="8366147" y="38100"/>
                </a:lnTo>
                <a:close/>
              </a:path>
              <a:path w="18256885" h="1553209">
                <a:moveTo>
                  <a:pt x="11364903" y="1244600"/>
                </a:moveTo>
                <a:lnTo>
                  <a:pt x="3681512" y="1244600"/>
                </a:lnTo>
                <a:lnTo>
                  <a:pt x="3727548" y="1231900"/>
                </a:lnTo>
                <a:lnTo>
                  <a:pt x="3773431" y="1231900"/>
                </a:lnTo>
                <a:lnTo>
                  <a:pt x="3819163" y="1219200"/>
                </a:lnTo>
                <a:lnTo>
                  <a:pt x="3864744" y="1219200"/>
                </a:lnTo>
                <a:lnTo>
                  <a:pt x="3910174" y="1206500"/>
                </a:lnTo>
                <a:lnTo>
                  <a:pt x="3955455" y="1206500"/>
                </a:lnTo>
                <a:lnTo>
                  <a:pt x="4000586" y="1193800"/>
                </a:lnTo>
                <a:lnTo>
                  <a:pt x="4045569" y="1193800"/>
                </a:lnTo>
                <a:lnTo>
                  <a:pt x="4224032" y="1143000"/>
                </a:lnTo>
                <a:lnTo>
                  <a:pt x="4268283" y="1143000"/>
                </a:lnTo>
                <a:lnTo>
                  <a:pt x="4487388" y="1079500"/>
                </a:lnTo>
                <a:lnTo>
                  <a:pt x="4530784" y="1054100"/>
                </a:lnTo>
                <a:lnTo>
                  <a:pt x="4702970" y="1003300"/>
                </a:lnTo>
                <a:lnTo>
                  <a:pt x="4745671" y="977900"/>
                </a:lnTo>
                <a:lnTo>
                  <a:pt x="4872955" y="939800"/>
                </a:lnTo>
                <a:lnTo>
                  <a:pt x="4915112" y="914400"/>
                </a:lnTo>
                <a:lnTo>
                  <a:pt x="4957136" y="901700"/>
                </a:lnTo>
                <a:lnTo>
                  <a:pt x="4999025" y="876300"/>
                </a:lnTo>
                <a:lnTo>
                  <a:pt x="5082407" y="850900"/>
                </a:lnTo>
                <a:lnTo>
                  <a:pt x="5123900" y="825500"/>
                </a:lnTo>
                <a:lnTo>
                  <a:pt x="5165262" y="812800"/>
                </a:lnTo>
                <a:lnTo>
                  <a:pt x="5206494" y="787400"/>
                </a:lnTo>
                <a:lnTo>
                  <a:pt x="5247597" y="774700"/>
                </a:lnTo>
                <a:lnTo>
                  <a:pt x="5288571" y="749300"/>
                </a:lnTo>
                <a:lnTo>
                  <a:pt x="5370135" y="723900"/>
                </a:lnTo>
                <a:lnTo>
                  <a:pt x="5410726" y="698500"/>
                </a:lnTo>
                <a:lnTo>
                  <a:pt x="5451192" y="685800"/>
                </a:lnTo>
                <a:lnTo>
                  <a:pt x="5491532" y="660400"/>
                </a:lnTo>
                <a:lnTo>
                  <a:pt x="5531747" y="647700"/>
                </a:lnTo>
                <a:lnTo>
                  <a:pt x="5691374" y="571500"/>
                </a:lnTo>
                <a:lnTo>
                  <a:pt x="5730975" y="546100"/>
                </a:lnTo>
                <a:lnTo>
                  <a:pt x="5770456" y="533400"/>
                </a:lnTo>
                <a:lnTo>
                  <a:pt x="5809817" y="508000"/>
                </a:lnTo>
                <a:lnTo>
                  <a:pt x="5849059" y="495300"/>
                </a:lnTo>
                <a:lnTo>
                  <a:pt x="5888182" y="469900"/>
                </a:lnTo>
                <a:lnTo>
                  <a:pt x="5966074" y="444500"/>
                </a:lnTo>
                <a:lnTo>
                  <a:pt x="6004845" y="419100"/>
                </a:lnTo>
                <a:lnTo>
                  <a:pt x="6082039" y="393700"/>
                </a:lnTo>
                <a:lnTo>
                  <a:pt x="6120464" y="368300"/>
                </a:lnTo>
                <a:lnTo>
                  <a:pt x="6196973" y="342900"/>
                </a:lnTo>
                <a:lnTo>
                  <a:pt x="6235058" y="317500"/>
                </a:lnTo>
                <a:lnTo>
                  <a:pt x="6423819" y="254000"/>
                </a:lnTo>
                <a:lnTo>
                  <a:pt x="6461243" y="228600"/>
                </a:lnTo>
                <a:lnTo>
                  <a:pt x="6609866" y="177800"/>
                </a:lnTo>
                <a:lnTo>
                  <a:pt x="6646757" y="177800"/>
                </a:lnTo>
                <a:lnTo>
                  <a:pt x="6793283" y="127000"/>
                </a:lnTo>
                <a:lnTo>
                  <a:pt x="6829659" y="127000"/>
                </a:lnTo>
                <a:lnTo>
                  <a:pt x="7015700" y="76200"/>
                </a:lnTo>
                <a:lnTo>
                  <a:pt x="7061170" y="76200"/>
                </a:lnTo>
                <a:lnTo>
                  <a:pt x="7150982" y="50800"/>
                </a:lnTo>
                <a:lnTo>
                  <a:pt x="7195357" y="50800"/>
                </a:lnTo>
                <a:lnTo>
                  <a:pt x="7239403" y="38100"/>
                </a:lnTo>
                <a:lnTo>
                  <a:pt x="8407878" y="38100"/>
                </a:lnTo>
                <a:lnTo>
                  <a:pt x="8491854" y="63500"/>
                </a:lnTo>
                <a:lnTo>
                  <a:pt x="8534132" y="63500"/>
                </a:lnTo>
                <a:lnTo>
                  <a:pt x="8662335" y="101600"/>
                </a:lnTo>
                <a:lnTo>
                  <a:pt x="8705583" y="101600"/>
                </a:lnTo>
                <a:lnTo>
                  <a:pt x="8971650" y="177800"/>
                </a:lnTo>
                <a:lnTo>
                  <a:pt x="9017251" y="203200"/>
                </a:lnTo>
                <a:lnTo>
                  <a:pt x="9156551" y="241300"/>
                </a:lnTo>
                <a:lnTo>
                  <a:pt x="9203873" y="266700"/>
                </a:lnTo>
                <a:lnTo>
                  <a:pt x="9299954" y="292100"/>
                </a:lnTo>
                <a:lnTo>
                  <a:pt x="9348747" y="317500"/>
                </a:lnTo>
                <a:lnTo>
                  <a:pt x="9398064" y="330200"/>
                </a:lnTo>
                <a:lnTo>
                  <a:pt x="9447923" y="355600"/>
                </a:lnTo>
                <a:lnTo>
                  <a:pt x="9498340" y="368300"/>
                </a:lnTo>
                <a:lnTo>
                  <a:pt x="9600918" y="419100"/>
                </a:lnTo>
                <a:lnTo>
                  <a:pt x="9653114" y="431800"/>
                </a:lnTo>
                <a:lnTo>
                  <a:pt x="9813530" y="508000"/>
                </a:lnTo>
                <a:lnTo>
                  <a:pt x="9868336" y="533400"/>
                </a:lnTo>
                <a:lnTo>
                  <a:pt x="9923837" y="546100"/>
                </a:lnTo>
                <a:lnTo>
                  <a:pt x="10036993" y="596900"/>
                </a:lnTo>
                <a:lnTo>
                  <a:pt x="10094683" y="635000"/>
                </a:lnTo>
                <a:lnTo>
                  <a:pt x="10272403" y="711200"/>
                </a:lnTo>
                <a:lnTo>
                  <a:pt x="10394929" y="762000"/>
                </a:lnTo>
                <a:lnTo>
                  <a:pt x="10457457" y="800100"/>
                </a:lnTo>
                <a:lnTo>
                  <a:pt x="10520852" y="825500"/>
                </a:lnTo>
                <a:lnTo>
                  <a:pt x="10585130" y="863600"/>
                </a:lnTo>
                <a:lnTo>
                  <a:pt x="10650309" y="889000"/>
                </a:lnTo>
                <a:lnTo>
                  <a:pt x="10716405" y="927100"/>
                </a:lnTo>
                <a:lnTo>
                  <a:pt x="10761524" y="939800"/>
                </a:lnTo>
                <a:lnTo>
                  <a:pt x="10897007" y="1016000"/>
                </a:lnTo>
                <a:lnTo>
                  <a:pt x="10942209" y="1028700"/>
                </a:lnTo>
                <a:lnTo>
                  <a:pt x="11123195" y="1130300"/>
                </a:lnTo>
                <a:lnTo>
                  <a:pt x="11168484" y="1143000"/>
                </a:lnTo>
                <a:lnTo>
                  <a:pt x="11304436" y="1219200"/>
                </a:lnTo>
                <a:lnTo>
                  <a:pt x="11364903" y="1244600"/>
                </a:lnTo>
                <a:close/>
              </a:path>
              <a:path w="18256885" h="1553209">
                <a:moveTo>
                  <a:pt x="1206476" y="660400"/>
                </a:moveTo>
                <a:lnTo>
                  <a:pt x="868728" y="660400"/>
                </a:lnTo>
                <a:lnTo>
                  <a:pt x="915608" y="647700"/>
                </a:lnTo>
                <a:lnTo>
                  <a:pt x="1156880" y="647700"/>
                </a:lnTo>
                <a:lnTo>
                  <a:pt x="1206476" y="660400"/>
                </a:lnTo>
                <a:close/>
              </a:path>
              <a:path w="18256885" h="1553209">
                <a:moveTo>
                  <a:pt x="1409172" y="685800"/>
                </a:moveTo>
                <a:lnTo>
                  <a:pt x="641463" y="685800"/>
                </a:lnTo>
                <a:lnTo>
                  <a:pt x="685949" y="673100"/>
                </a:lnTo>
                <a:lnTo>
                  <a:pt x="730923" y="673100"/>
                </a:lnTo>
                <a:lnTo>
                  <a:pt x="776381" y="660400"/>
                </a:lnTo>
                <a:lnTo>
                  <a:pt x="1306971" y="660400"/>
                </a:lnTo>
                <a:lnTo>
                  <a:pt x="1409172" y="685800"/>
                </a:lnTo>
                <a:close/>
              </a:path>
              <a:path w="18256885" h="1553209">
                <a:moveTo>
                  <a:pt x="11951084" y="1549400"/>
                </a:moveTo>
                <a:lnTo>
                  <a:pt x="0" y="1549400"/>
                </a:lnTo>
                <a:lnTo>
                  <a:pt x="0" y="889000"/>
                </a:lnTo>
                <a:lnTo>
                  <a:pt x="36023" y="863600"/>
                </a:lnTo>
                <a:lnTo>
                  <a:pt x="147463" y="825500"/>
                </a:lnTo>
                <a:lnTo>
                  <a:pt x="185717" y="800100"/>
                </a:lnTo>
                <a:lnTo>
                  <a:pt x="263856" y="774700"/>
                </a:lnTo>
                <a:lnTo>
                  <a:pt x="426528" y="723900"/>
                </a:lnTo>
                <a:lnTo>
                  <a:pt x="468500" y="723900"/>
                </a:lnTo>
                <a:lnTo>
                  <a:pt x="597471" y="685800"/>
                </a:lnTo>
                <a:lnTo>
                  <a:pt x="1460900" y="685800"/>
                </a:lnTo>
                <a:lnTo>
                  <a:pt x="1779759" y="762000"/>
                </a:lnTo>
                <a:lnTo>
                  <a:pt x="1834272" y="787400"/>
                </a:lnTo>
                <a:lnTo>
                  <a:pt x="1889164" y="800100"/>
                </a:lnTo>
                <a:lnTo>
                  <a:pt x="2226207" y="952500"/>
                </a:lnTo>
                <a:lnTo>
                  <a:pt x="2327880" y="1003300"/>
                </a:lnTo>
                <a:lnTo>
                  <a:pt x="2378458" y="1016000"/>
                </a:lnTo>
                <a:lnTo>
                  <a:pt x="2479100" y="1066800"/>
                </a:lnTo>
                <a:lnTo>
                  <a:pt x="2529166" y="1079500"/>
                </a:lnTo>
                <a:lnTo>
                  <a:pt x="2579063" y="1104900"/>
                </a:lnTo>
                <a:lnTo>
                  <a:pt x="2972223" y="1206500"/>
                </a:lnTo>
                <a:lnTo>
                  <a:pt x="3020626" y="1206500"/>
                </a:lnTo>
                <a:lnTo>
                  <a:pt x="3116946" y="1231900"/>
                </a:lnTo>
                <a:lnTo>
                  <a:pt x="3212621" y="1231900"/>
                </a:lnTo>
                <a:lnTo>
                  <a:pt x="3260218" y="1244600"/>
                </a:lnTo>
                <a:lnTo>
                  <a:pt x="11364903" y="1244600"/>
                </a:lnTo>
                <a:lnTo>
                  <a:pt x="11395137" y="1257300"/>
                </a:lnTo>
                <a:lnTo>
                  <a:pt x="11622074" y="1384300"/>
                </a:lnTo>
                <a:lnTo>
                  <a:pt x="11712908" y="1422400"/>
                </a:lnTo>
                <a:lnTo>
                  <a:pt x="11894644" y="1524000"/>
                </a:lnTo>
                <a:lnTo>
                  <a:pt x="11951084" y="1549400"/>
                </a:lnTo>
                <a:close/>
              </a:path>
              <a:path w="18256885" h="1553209">
                <a:moveTo>
                  <a:pt x="18256852" y="1552651"/>
                </a:moveTo>
                <a:lnTo>
                  <a:pt x="17353702" y="1552651"/>
                </a:lnTo>
                <a:lnTo>
                  <a:pt x="17821306" y="1216662"/>
                </a:lnTo>
                <a:lnTo>
                  <a:pt x="17894404" y="1165842"/>
                </a:lnTo>
                <a:lnTo>
                  <a:pt x="17966868" y="1116731"/>
                </a:lnTo>
                <a:lnTo>
                  <a:pt x="18002922" y="1092863"/>
                </a:lnTo>
                <a:lnTo>
                  <a:pt x="18038889" y="1069478"/>
                </a:lnTo>
                <a:lnTo>
                  <a:pt x="18074793" y="1046595"/>
                </a:lnTo>
                <a:lnTo>
                  <a:pt x="18110658" y="1024232"/>
                </a:lnTo>
                <a:lnTo>
                  <a:pt x="18146507" y="1002409"/>
                </a:lnTo>
                <a:lnTo>
                  <a:pt x="18182366" y="981143"/>
                </a:lnTo>
                <a:lnTo>
                  <a:pt x="18218257" y="960454"/>
                </a:lnTo>
                <a:lnTo>
                  <a:pt x="18254205" y="940360"/>
                </a:lnTo>
                <a:lnTo>
                  <a:pt x="18256852" y="938929"/>
                </a:lnTo>
                <a:lnTo>
                  <a:pt x="18256852" y="1552651"/>
                </a:lnTo>
                <a:close/>
              </a:path>
            </a:pathLst>
          </a:custGeom>
          <a:solidFill>
            <a:srgbClr val="F9D152"/>
          </a:solidFill>
        </p:spPr>
        <p:txBody>
          <a:bodyPr wrap="square" lIns="0" tIns="0" rIns="0" bIns="0" rtlCol="0"/>
          <a:lstStyle/>
          <a:p>
            <a:endParaRPr/>
          </a:p>
        </p:txBody>
      </p:sp>
      <p:sp>
        <p:nvSpPr>
          <p:cNvPr id="4" name="object 4"/>
          <p:cNvSpPr/>
          <p:nvPr/>
        </p:nvSpPr>
        <p:spPr>
          <a:xfrm>
            <a:off x="157206" y="9451762"/>
            <a:ext cx="10396220" cy="835660"/>
          </a:xfrm>
          <a:custGeom>
            <a:avLst/>
            <a:gdLst/>
            <a:ahLst/>
            <a:cxnLst/>
            <a:rect l="l" t="t" r="r" b="b"/>
            <a:pathLst>
              <a:path w="10396220" h="835659">
                <a:moveTo>
                  <a:pt x="1826667" y="835236"/>
                </a:moveTo>
                <a:lnTo>
                  <a:pt x="0" y="835236"/>
                </a:lnTo>
                <a:lnTo>
                  <a:pt x="21405" y="826611"/>
                </a:lnTo>
                <a:lnTo>
                  <a:pt x="59658" y="811898"/>
                </a:lnTo>
                <a:lnTo>
                  <a:pt x="98457" y="797689"/>
                </a:lnTo>
                <a:lnTo>
                  <a:pt x="137797" y="784010"/>
                </a:lnTo>
                <a:lnTo>
                  <a:pt x="177673" y="770885"/>
                </a:lnTo>
                <a:lnTo>
                  <a:pt x="218080" y="758339"/>
                </a:lnTo>
                <a:lnTo>
                  <a:pt x="259014" y="746398"/>
                </a:lnTo>
                <a:lnTo>
                  <a:pt x="300469" y="735085"/>
                </a:lnTo>
                <a:lnTo>
                  <a:pt x="342441" y="724425"/>
                </a:lnTo>
                <a:lnTo>
                  <a:pt x="384926" y="714445"/>
                </a:lnTo>
                <a:lnTo>
                  <a:pt x="427918" y="705168"/>
                </a:lnTo>
                <a:lnTo>
                  <a:pt x="471412" y="696619"/>
                </a:lnTo>
                <a:lnTo>
                  <a:pt x="515405" y="688823"/>
                </a:lnTo>
                <a:lnTo>
                  <a:pt x="559890" y="681805"/>
                </a:lnTo>
                <a:lnTo>
                  <a:pt x="604864" y="675591"/>
                </a:lnTo>
                <a:lnTo>
                  <a:pt x="650322" y="670204"/>
                </a:lnTo>
                <a:lnTo>
                  <a:pt x="696258" y="665670"/>
                </a:lnTo>
                <a:lnTo>
                  <a:pt x="742669" y="662013"/>
                </a:lnTo>
                <a:lnTo>
                  <a:pt x="789549" y="659258"/>
                </a:lnTo>
                <a:lnTo>
                  <a:pt x="836893" y="657431"/>
                </a:lnTo>
                <a:lnTo>
                  <a:pt x="884698" y="656556"/>
                </a:lnTo>
                <a:lnTo>
                  <a:pt x="932957" y="656658"/>
                </a:lnTo>
                <a:lnTo>
                  <a:pt x="981667" y="657762"/>
                </a:lnTo>
                <a:lnTo>
                  <a:pt x="1030822" y="659893"/>
                </a:lnTo>
                <a:lnTo>
                  <a:pt x="1080417" y="663075"/>
                </a:lnTo>
                <a:lnTo>
                  <a:pt x="1130449" y="667333"/>
                </a:lnTo>
                <a:lnTo>
                  <a:pt x="1180912" y="672693"/>
                </a:lnTo>
                <a:lnTo>
                  <a:pt x="1231802" y="679179"/>
                </a:lnTo>
                <a:lnTo>
                  <a:pt x="1283113" y="686816"/>
                </a:lnTo>
                <a:lnTo>
                  <a:pt x="1334841" y="695629"/>
                </a:lnTo>
                <a:lnTo>
                  <a:pt x="1386982" y="705643"/>
                </a:lnTo>
                <a:lnTo>
                  <a:pt x="1439530" y="716883"/>
                </a:lnTo>
                <a:lnTo>
                  <a:pt x="1492480" y="729373"/>
                </a:lnTo>
                <a:lnTo>
                  <a:pt x="1545829" y="743138"/>
                </a:lnTo>
                <a:lnTo>
                  <a:pt x="1599570" y="758203"/>
                </a:lnTo>
                <a:lnTo>
                  <a:pt x="1653700" y="774594"/>
                </a:lnTo>
                <a:lnTo>
                  <a:pt x="1708213" y="792335"/>
                </a:lnTo>
                <a:lnTo>
                  <a:pt x="1763106" y="811450"/>
                </a:lnTo>
                <a:lnTo>
                  <a:pt x="1818372" y="831965"/>
                </a:lnTo>
                <a:lnTo>
                  <a:pt x="1826667" y="835236"/>
                </a:lnTo>
                <a:close/>
              </a:path>
              <a:path w="10396220" h="835659">
                <a:moveTo>
                  <a:pt x="10396214" y="835236"/>
                </a:moveTo>
                <a:lnTo>
                  <a:pt x="4997778" y="835236"/>
                </a:lnTo>
                <a:lnTo>
                  <a:pt x="5162512" y="761687"/>
                </a:lnTo>
                <a:lnTo>
                  <a:pt x="5840015" y="446635"/>
                </a:lnTo>
                <a:lnTo>
                  <a:pt x="5994406" y="377858"/>
                </a:lnTo>
                <a:lnTo>
                  <a:pt x="6109000" y="329043"/>
                </a:lnTo>
                <a:lnTo>
                  <a:pt x="6184835" y="298074"/>
                </a:lnTo>
                <a:lnTo>
                  <a:pt x="6260228" y="268523"/>
                </a:lnTo>
                <a:lnTo>
                  <a:pt x="6335184" y="240526"/>
                </a:lnTo>
                <a:lnTo>
                  <a:pt x="6372500" y="227153"/>
                </a:lnTo>
                <a:lnTo>
                  <a:pt x="6409709" y="214219"/>
                </a:lnTo>
                <a:lnTo>
                  <a:pt x="6446811" y="201742"/>
                </a:lnTo>
                <a:lnTo>
                  <a:pt x="6483807" y="189739"/>
                </a:lnTo>
                <a:lnTo>
                  <a:pt x="6520698" y="178226"/>
                </a:lnTo>
                <a:lnTo>
                  <a:pt x="6557485" y="167222"/>
                </a:lnTo>
                <a:lnTo>
                  <a:pt x="6594168" y="156742"/>
                </a:lnTo>
                <a:lnTo>
                  <a:pt x="6667225" y="137424"/>
                </a:lnTo>
                <a:lnTo>
                  <a:pt x="6797487" y="107349"/>
                </a:lnTo>
                <a:lnTo>
                  <a:pt x="6889641" y="87961"/>
                </a:lnTo>
                <a:lnTo>
                  <a:pt x="6980199" y="70468"/>
                </a:lnTo>
                <a:lnTo>
                  <a:pt x="7069299" y="54883"/>
                </a:lnTo>
                <a:lnTo>
                  <a:pt x="7157076" y="41217"/>
                </a:lnTo>
                <a:lnTo>
                  <a:pt x="7200511" y="35107"/>
                </a:lnTo>
                <a:lnTo>
                  <a:pt x="7243667" y="29482"/>
                </a:lnTo>
                <a:lnTo>
                  <a:pt x="7286561" y="24343"/>
                </a:lnTo>
                <a:lnTo>
                  <a:pt x="7329210" y="19691"/>
                </a:lnTo>
                <a:lnTo>
                  <a:pt x="7371631" y="15527"/>
                </a:lnTo>
                <a:lnTo>
                  <a:pt x="7413841" y="11854"/>
                </a:lnTo>
                <a:lnTo>
                  <a:pt x="7455857" y="8673"/>
                </a:lnTo>
                <a:lnTo>
                  <a:pt x="7497697" y="5986"/>
                </a:lnTo>
                <a:lnTo>
                  <a:pt x="7539377" y="3793"/>
                </a:lnTo>
                <a:lnTo>
                  <a:pt x="7580914" y="2096"/>
                </a:lnTo>
                <a:lnTo>
                  <a:pt x="7622326" y="897"/>
                </a:lnTo>
                <a:lnTo>
                  <a:pt x="7663630" y="198"/>
                </a:lnTo>
                <a:lnTo>
                  <a:pt x="7704843" y="0"/>
                </a:lnTo>
                <a:lnTo>
                  <a:pt x="7745981" y="303"/>
                </a:lnTo>
                <a:lnTo>
                  <a:pt x="7787063" y="1111"/>
                </a:lnTo>
                <a:lnTo>
                  <a:pt x="7828105" y="2424"/>
                </a:lnTo>
                <a:lnTo>
                  <a:pt x="7869123" y="4244"/>
                </a:lnTo>
                <a:lnTo>
                  <a:pt x="7910137" y="6572"/>
                </a:lnTo>
                <a:lnTo>
                  <a:pt x="7951161" y="9410"/>
                </a:lnTo>
                <a:lnTo>
                  <a:pt x="7992214" y="12760"/>
                </a:lnTo>
                <a:lnTo>
                  <a:pt x="8033313" y="16622"/>
                </a:lnTo>
                <a:lnTo>
                  <a:pt x="8074474" y="20998"/>
                </a:lnTo>
                <a:lnTo>
                  <a:pt x="8115715" y="25891"/>
                </a:lnTo>
                <a:lnTo>
                  <a:pt x="8157053" y="31301"/>
                </a:lnTo>
                <a:lnTo>
                  <a:pt x="8198505" y="37230"/>
                </a:lnTo>
                <a:lnTo>
                  <a:pt x="8240088" y="43679"/>
                </a:lnTo>
                <a:lnTo>
                  <a:pt x="8281820" y="50650"/>
                </a:lnTo>
                <a:lnTo>
                  <a:pt x="8323716" y="58144"/>
                </a:lnTo>
                <a:lnTo>
                  <a:pt x="8365795" y="66163"/>
                </a:lnTo>
                <a:lnTo>
                  <a:pt x="8408074" y="74709"/>
                </a:lnTo>
                <a:lnTo>
                  <a:pt x="8450569" y="83782"/>
                </a:lnTo>
                <a:lnTo>
                  <a:pt x="8493297" y="93385"/>
                </a:lnTo>
                <a:lnTo>
                  <a:pt x="8536277" y="103518"/>
                </a:lnTo>
                <a:lnTo>
                  <a:pt x="8579524" y="114184"/>
                </a:lnTo>
                <a:lnTo>
                  <a:pt x="8623056" y="125384"/>
                </a:lnTo>
                <a:lnTo>
                  <a:pt x="8666891" y="137120"/>
                </a:lnTo>
                <a:lnTo>
                  <a:pt x="8711044" y="149392"/>
                </a:lnTo>
                <a:lnTo>
                  <a:pt x="8800377" y="175553"/>
                </a:lnTo>
                <a:lnTo>
                  <a:pt x="8891192" y="203879"/>
                </a:lnTo>
                <a:lnTo>
                  <a:pt x="8983625" y="234383"/>
                </a:lnTo>
                <a:lnTo>
                  <a:pt x="9077814" y="267076"/>
                </a:lnTo>
                <a:lnTo>
                  <a:pt x="9173895" y="301972"/>
                </a:lnTo>
                <a:lnTo>
                  <a:pt x="9272005" y="339080"/>
                </a:lnTo>
                <a:lnTo>
                  <a:pt x="9423274" y="398920"/>
                </a:lnTo>
                <a:lnTo>
                  <a:pt x="9579877" y="463808"/>
                </a:lnTo>
                <a:lnTo>
                  <a:pt x="9797778" y="558247"/>
                </a:lnTo>
                <a:lnTo>
                  <a:pt x="10086312" y="689165"/>
                </a:lnTo>
                <a:lnTo>
                  <a:pt x="10396214" y="835236"/>
                </a:lnTo>
                <a:close/>
              </a:path>
            </a:pathLst>
          </a:custGeom>
          <a:solidFill>
            <a:srgbClr val="FABF45"/>
          </a:solidFill>
        </p:spPr>
        <p:txBody>
          <a:bodyPr wrap="square" lIns="0" tIns="0" rIns="0" bIns="0" rtlCol="0"/>
          <a:lstStyle/>
          <a:p>
            <a:endParaRPr/>
          </a:p>
        </p:txBody>
      </p:sp>
      <p:sp>
        <p:nvSpPr>
          <p:cNvPr id="5" name="object 5"/>
          <p:cNvSpPr/>
          <p:nvPr/>
        </p:nvSpPr>
        <p:spPr>
          <a:xfrm>
            <a:off x="11154446" y="0"/>
            <a:ext cx="7133590" cy="4737100"/>
          </a:xfrm>
          <a:custGeom>
            <a:avLst/>
            <a:gdLst/>
            <a:ahLst/>
            <a:cxnLst/>
            <a:rect l="l" t="t" r="r" b="b"/>
            <a:pathLst>
              <a:path w="7133590" h="4737100">
                <a:moveTo>
                  <a:pt x="0" y="292099"/>
                </a:moveTo>
                <a:lnTo>
                  <a:pt x="0" y="0"/>
                </a:lnTo>
                <a:lnTo>
                  <a:pt x="7133553" y="0"/>
                </a:lnTo>
                <a:lnTo>
                  <a:pt x="7133553" y="266699"/>
                </a:lnTo>
                <a:lnTo>
                  <a:pt x="114044" y="266699"/>
                </a:lnTo>
                <a:lnTo>
                  <a:pt x="74090" y="279399"/>
                </a:lnTo>
                <a:lnTo>
                  <a:pt x="35789" y="279399"/>
                </a:lnTo>
                <a:lnTo>
                  <a:pt x="0" y="292099"/>
                </a:lnTo>
                <a:close/>
              </a:path>
              <a:path w="7133590" h="4737100">
                <a:moveTo>
                  <a:pt x="2593150" y="1066799"/>
                </a:moveTo>
                <a:lnTo>
                  <a:pt x="1784676" y="1066799"/>
                </a:lnTo>
                <a:lnTo>
                  <a:pt x="1746245" y="1054099"/>
                </a:lnTo>
                <a:lnTo>
                  <a:pt x="1671794" y="1028699"/>
                </a:lnTo>
                <a:lnTo>
                  <a:pt x="1458516" y="952499"/>
                </a:lnTo>
                <a:lnTo>
                  <a:pt x="1423098" y="927099"/>
                </a:lnTo>
                <a:lnTo>
                  <a:pt x="1387376" y="914399"/>
                </a:lnTo>
                <a:lnTo>
                  <a:pt x="1351222" y="888999"/>
                </a:lnTo>
                <a:lnTo>
                  <a:pt x="1314508" y="863599"/>
                </a:lnTo>
                <a:lnTo>
                  <a:pt x="1277107" y="850899"/>
                </a:lnTo>
                <a:lnTo>
                  <a:pt x="1238891" y="825499"/>
                </a:lnTo>
                <a:lnTo>
                  <a:pt x="1199732" y="800099"/>
                </a:lnTo>
                <a:lnTo>
                  <a:pt x="1159502" y="774699"/>
                </a:lnTo>
                <a:lnTo>
                  <a:pt x="1118074" y="749299"/>
                </a:lnTo>
                <a:lnTo>
                  <a:pt x="1075319" y="723899"/>
                </a:lnTo>
                <a:lnTo>
                  <a:pt x="1031110" y="685799"/>
                </a:lnTo>
                <a:lnTo>
                  <a:pt x="937820" y="622299"/>
                </a:lnTo>
                <a:lnTo>
                  <a:pt x="888483" y="596899"/>
                </a:lnTo>
                <a:lnTo>
                  <a:pt x="837181" y="558799"/>
                </a:lnTo>
                <a:lnTo>
                  <a:pt x="783786" y="533399"/>
                </a:lnTo>
                <a:lnTo>
                  <a:pt x="728170" y="495299"/>
                </a:lnTo>
                <a:lnTo>
                  <a:pt x="670207" y="457199"/>
                </a:lnTo>
                <a:lnTo>
                  <a:pt x="609767" y="419099"/>
                </a:lnTo>
                <a:lnTo>
                  <a:pt x="551962" y="380999"/>
                </a:lnTo>
                <a:lnTo>
                  <a:pt x="496052" y="355599"/>
                </a:lnTo>
                <a:lnTo>
                  <a:pt x="442011" y="330199"/>
                </a:lnTo>
                <a:lnTo>
                  <a:pt x="389816" y="304799"/>
                </a:lnTo>
                <a:lnTo>
                  <a:pt x="339442" y="292099"/>
                </a:lnTo>
                <a:lnTo>
                  <a:pt x="244061" y="266699"/>
                </a:lnTo>
                <a:lnTo>
                  <a:pt x="7133553" y="266699"/>
                </a:lnTo>
                <a:lnTo>
                  <a:pt x="7133553" y="1003299"/>
                </a:lnTo>
                <a:lnTo>
                  <a:pt x="3065701" y="1003299"/>
                </a:lnTo>
                <a:lnTo>
                  <a:pt x="3023835" y="1015999"/>
                </a:lnTo>
                <a:lnTo>
                  <a:pt x="2981041" y="1015999"/>
                </a:lnTo>
                <a:lnTo>
                  <a:pt x="2937218" y="1028699"/>
                </a:lnTo>
                <a:lnTo>
                  <a:pt x="2846081" y="1028699"/>
                </a:lnTo>
                <a:lnTo>
                  <a:pt x="2798564" y="1041399"/>
                </a:lnTo>
                <a:lnTo>
                  <a:pt x="2749614" y="1041399"/>
                </a:lnTo>
                <a:lnTo>
                  <a:pt x="2699130" y="1054099"/>
                </a:lnTo>
                <a:lnTo>
                  <a:pt x="2647009" y="1054099"/>
                </a:lnTo>
                <a:lnTo>
                  <a:pt x="2593150" y="1066799"/>
                </a:lnTo>
                <a:close/>
              </a:path>
              <a:path w="7133590" h="4737100">
                <a:moveTo>
                  <a:pt x="5247540" y="3416299"/>
                </a:moveTo>
                <a:lnTo>
                  <a:pt x="4862823" y="3416299"/>
                </a:lnTo>
                <a:lnTo>
                  <a:pt x="4792341" y="3390899"/>
                </a:lnTo>
                <a:lnTo>
                  <a:pt x="4758437" y="3390899"/>
                </a:lnTo>
                <a:lnTo>
                  <a:pt x="4725534" y="3378199"/>
                </a:lnTo>
                <a:lnTo>
                  <a:pt x="4693711" y="3365499"/>
                </a:lnTo>
                <a:lnTo>
                  <a:pt x="4663052" y="3340099"/>
                </a:lnTo>
                <a:lnTo>
                  <a:pt x="4633638" y="3327399"/>
                </a:lnTo>
                <a:lnTo>
                  <a:pt x="4605549" y="3314699"/>
                </a:lnTo>
                <a:lnTo>
                  <a:pt x="4578868" y="3289299"/>
                </a:lnTo>
                <a:lnTo>
                  <a:pt x="4553676" y="3276599"/>
                </a:lnTo>
                <a:lnTo>
                  <a:pt x="4530054" y="3251199"/>
                </a:lnTo>
                <a:lnTo>
                  <a:pt x="4508085" y="3238499"/>
                </a:lnTo>
                <a:lnTo>
                  <a:pt x="4487848" y="3213099"/>
                </a:lnTo>
                <a:lnTo>
                  <a:pt x="4452902" y="3162299"/>
                </a:lnTo>
                <a:lnTo>
                  <a:pt x="4425866" y="3111499"/>
                </a:lnTo>
                <a:lnTo>
                  <a:pt x="4405680" y="3060699"/>
                </a:lnTo>
                <a:lnTo>
                  <a:pt x="4397635" y="3022599"/>
                </a:lnTo>
                <a:lnTo>
                  <a:pt x="4391258" y="2997199"/>
                </a:lnTo>
                <a:lnTo>
                  <a:pt x="4386423" y="2959099"/>
                </a:lnTo>
                <a:lnTo>
                  <a:pt x="4383003" y="2920999"/>
                </a:lnTo>
                <a:lnTo>
                  <a:pt x="4380872" y="2882899"/>
                </a:lnTo>
                <a:lnTo>
                  <a:pt x="4379904" y="2857499"/>
                </a:lnTo>
                <a:lnTo>
                  <a:pt x="4379974" y="2819399"/>
                </a:lnTo>
                <a:lnTo>
                  <a:pt x="4380954" y="2781299"/>
                </a:lnTo>
                <a:lnTo>
                  <a:pt x="4382718" y="2730499"/>
                </a:lnTo>
                <a:lnTo>
                  <a:pt x="4385141" y="2692399"/>
                </a:lnTo>
                <a:lnTo>
                  <a:pt x="4388097" y="2654299"/>
                </a:lnTo>
                <a:lnTo>
                  <a:pt x="4391458" y="2616199"/>
                </a:lnTo>
                <a:lnTo>
                  <a:pt x="4395099" y="2578099"/>
                </a:lnTo>
                <a:lnTo>
                  <a:pt x="4402717" y="2489199"/>
                </a:lnTo>
                <a:lnTo>
                  <a:pt x="4406442" y="2438399"/>
                </a:lnTo>
                <a:lnTo>
                  <a:pt x="4409941" y="2400299"/>
                </a:lnTo>
                <a:lnTo>
                  <a:pt x="4413090" y="2362199"/>
                </a:lnTo>
                <a:lnTo>
                  <a:pt x="4415762" y="2311399"/>
                </a:lnTo>
                <a:lnTo>
                  <a:pt x="4417830" y="2273299"/>
                </a:lnTo>
                <a:lnTo>
                  <a:pt x="4419169" y="2222499"/>
                </a:lnTo>
                <a:lnTo>
                  <a:pt x="4419492" y="2197099"/>
                </a:lnTo>
                <a:lnTo>
                  <a:pt x="4419529" y="2171699"/>
                </a:lnTo>
                <a:lnTo>
                  <a:pt x="4419155" y="2133599"/>
                </a:lnTo>
                <a:lnTo>
                  <a:pt x="4417549" y="2095499"/>
                </a:lnTo>
                <a:lnTo>
                  <a:pt x="4414709" y="2044699"/>
                </a:lnTo>
                <a:lnTo>
                  <a:pt x="4410510" y="2006599"/>
                </a:lnTo>
                <a:lnTo>
                  <a:pt x="4404823" y="1955799"/>
                </a:lnTo>
                <a:lnTo>
                  <a:pt x="4397525" y="1917699"/>
                </a:lnTo>
                <a:lnTo>
                  <a:pt x="4388487" y="1866899"/>
                </a:lnTo>
                <a:lnTo>
                  <a:pt x="4377585" y="1828799"/>
                </a:lnTo>
                <a:lnTo>
                  <a:pt x="4364692" y="1777999"/>
                </a:lnTo>
                <a:lnTo>
                  <a:pt x="4349682" y="1739899"/>
                </a:lnTo>
                <a:lnTo>
                  <a:pt x="4332428" y="1701799"/>
                </a:lnTo>
                <a:lnTo>
                  <a:pt x="4312805" y="1650999"/>
                </a:lnTo>
                <a:lnTo>
                  <a:pt x="4290687" y="1612899"/>
                </a:lnTo>
                <a:lnTo>
                  <a:pt x="4265947" y="1574799"/>
                </a:lnTo>
                <a:lnTo>
                  <a:pt x="4238458" y="1536699"/>
                </a:lnTo>
                <a:lnTo>
                  <a:pt x="4208096" y="1498599"/>
                </a:lnTo>
                <a:lnTo>
                  <a:pt x="4174734" y="1447799"/>
                </a:lnTo>
                <a:lnTo>
                  <a:pt x="4138245" y="1422399"/>
                </a:lnTo>
                <a:lnTo>
                  <a:pt x="4098503" y="1384299"/>
                </a:lnTo>
                <a:lnTo>
                  <a:pt x="4055383" y="1346199"/>
                </a:lnTo>
                <a:lnTo>
                  <a:pt x="4005414" y="1308099"/>
                </a:lnTo>
                <a:lnTo>
                  <a:pt x="3956947" y="1269999"/>
                </a:lnTo>
                <a:lnTo>
                  <a:pt x="3909880" y="1231899"/>
                </a:lnTo>
                <a:lnTo>
                  <a:pt x="3864112" y="1206499"/>
                </a:lnTo>
                <a:lnTo>
                  <a:pt x="3819542" y="1181099"/>
                </a:lnTo>
                <a:lnTo>
                  <a:pt x="3776069" y="1155699"/>
                </a:lnTo>
                <a:lnTo>
                  <a:pt x="3733591" y="1130299"/>
                </a:lnTo>
                <a:lnTo>
                  <a:pt x="3692008" y="1104899"/>
                </a:lnTo>
                <a:lnTo>
                  <a:pt x="3651217" y="1092199"/>
                </a:lnTo>
                <a:lnTo>
                  <a:pt x="3611119" y="1066799"/>
                </a:lnTo>
                <a:lnTo>
                  <a:pt x="3493962" y="1028699"/>
                </a:lnTo>
                <a:lnTo>
                  <a:pt x="3455618" y="1028699"/>
                </a:lnTo>
                <a:lnTo>
                  <a:pt x="3417460" y="1015999"/>
                </a:lnTo>
                <a:lnTo>
                  <a:pt x="3379387" y="1015999"/>
                </a:lnTo>
                <a:lnTo>
                  <a:pt x="3341298" y="1003299"/>
                </a:lnTo>
                <a:lnTo>
                  <a:pt x="7133553" y="1003299"/>
                </a:lnTo>
                <a:lnTo>
                  <a:pt x="7133553" y="1981199"/>
                </a:lnTo>
                <a:lnTo>
                  <a:pt x="6387334" y="1981199"/>
                </a:lnTo>
                <a:lnTo>
                  <a:pt x="6325127" y="2019299"/>
                </a:lnTo>
                <a:lnTo>
                  <a:pt x="6282898" y="2070099"/>
                </a:lnTo>
                <a:lnTo>
                  <a:pt x="6261597" y="2082799"/>
                </a:lnTo>
                <a:lnTo>
                  <a:pt x="6240189" y="2120899"/>
                </a:lnTo>
                <a:lnTo>
                  <a:pt x="6197111" y="2171699"/>
                </a:lnTo>
                <a:lnTo>
                  <a:pt x="6153771" y="2247899"/>
                </a:lnTo>
                <a:lnTo>
                  <a:pt x="6132037" y="2298699"/>
                </a:lnTo>
                <a:lnTo>
                  <a:pt x="6110278" y="2336799"/>
                </a:lnTo>
                <a:lnTo>
                  <a:pt x="6023267" y="2539999"/>
                </a:lnTo>
                <a:lnTo>
                  <a:pt x="5979968" y="2666999"/>
                </a:lnTo>
                <a:lnTo>
                  <a:pt x="5958417" y="2730499"/>
                </a:lnTo>
                <a:lnTo>
                  <a:pt x="5938986" y="2781299"/>
                </a:lnTo>
                <a:lnTo>
                  <a:pt x="5917785" y="2844799"/>
                </a:lnTo>
                <a:lnTo>
                  <a:pt x="5894896" y="2895599"/>
                </a:lnTo>
                <a:lnTo>
                  <a:pt x="5870400" y="2933699"/>
                </a:lnTo>
                <a:lnTo>
                  <a:pt x="5844378" y="2984499"/>
                </a:lnTo>
                <a:lnTo>
                  <a:pt x="5816912" y="3022599"/>
                </a:lnTo>
                <a:lnTo>
                  <a:pt x="5788083" y="3073399"/>
                </a:lnTo>
                <a:lnTo>
                  <a:pt x="5757973" y="3111499"/>
                </a:lnTo>
                <a:lnTo>
                  <a:pt x="5726664" y="3136899"/>
                </a:lnTo>
                <a:lnTo>
                  <a:pt x="5694236" y="3174999"/>
                </a:lnTo>
                <a:lnTo>
                  <a:pt x="5660772" y="3213099"/>
                </a:lnTo>
                <a:lnTo>
                  <a:pt x="5626352" y="3238499"/>
                </a:lnTo>
                <a:lnTo>
                  <a:pt x="5591059" y="3263899"/>
                </a:lnTo>
                <a:lnTo>
                  <a:pt x="5554973" y="3289299"/>
                </a:lnTo>
                <a:lnTo>
                  <a:pt x="5518176" y="3314699"/>
                </a:lnTo>
                <a:lnTo>
                  <a:pt x="5480750" y="3327399"/>
                </a:lnTo>
                <a:lnTo>
                  <a:pt x="5442776" y="3352799"/>
                </a:lnTo>
                <a:lnTo>
                  <a:pt x="5247540" y="3416299"/>
                </a:lnTo>
                <a:close/>
              </a:path>
              <a:path w="7133590" h="4737100">
                <a:moveTo>
                  <a:pt x="2479818" y="1079499"/>
                </a:moveTo>
                <a:lnTo>
                  <a:pt x="1864586" y="1079499"/>
                </a:lnTo>
                <a:lnTo>
                  <a:pt x="1824080" y="1066799"/>
                </a:lnTo>
                <a:lnTo>
                  <a:pt x="2537454" y="1066799"/>
                </a:lnTo>
                <a:lnTo>
                  <a:pt x="2479818" y="1079499"/>
                </a:lnTo>
                <a:close/>
              </a:path>
              <a:path w="7133590" h="4737100">
                <a:moveTo>
                  <a:pt x="2299775" y="1092199"/>
                </a:moveTo>
                <a:lnTo>
                  <a:pt x="1993988" y="1092199"/>
                </a:lnTo>
                <a:lnTo>
                  <a:pt x="1949412" y="1079499"/>
                </a:lnTo>
                <a:lnTo>
                  <a:pt x="2358321" y="1079499"/>
                </a:lnTo>
                <a:lnTo>
                  <a:pt x="2299775" y="1092199"/>
                </a:lnTo>
                <a:close/>
              </a:path>
              <a:path w="7133590" h="4737100">
                <a:moveTo>
                  <a:pt x="7133553" y="4737099"/>
                </a:moveTo>
                <a:lnTo>
                  <a:pt x="7122344" y="4724399"/>
                </a:lnTo>
                <a:lnTo>
                  <a:pt x="7085680" y="4673599"/>
                </a:lnTo>
                <a:lnTo>
                  <a:pt x="7046360" y="4610099"/>
                </a:lnTo>
                <a:lnTo>
                  <a:pt x="7004299" y="4559299"/>
                </a:lnTo>
                <a:lnTo>
                  <a:pt x="6959412" y="4495799"/>
                </a:lnTo>
                <a:lnTo>
                  <a:pt x="6911614" y="4432299"/>
                </a:lnTo>
                <a:lnTo>
                  <a:pt x="6860821" y="4368799"/>
                </a:lnTo>
                <a:lnTo>
                  <a:pt x="6806948" y="4305299"/>
                </a:lnTo>
                <a:lnTo>
                  <a:pt x="6773685" y="4254499"/>
                </a:lnTo>
                <a:lnTo>
                  <a:pt x="6743405" y="4216399"/>
                </a:lnTo>
                <a:lnTo>
                  <a:pt x="6716004" y="4178299"/>
                </a:lnTo>
                <a:lnTo>
                  <a:pt x="6691380" y="4140199"/>
                </a:lnTo>
                <a:lnTo>
                  <a:pt x="6669430" y="4102099"/>
                </a:lnTo>
                <a:lnTo>
                  <a:pt x="6650053" y="4063999"/>
                </a:lnTo>
                <a:lnTo>
                  <a:pt x="6633146" y="4025899"/>
                </a:lnTo>
                <a:lnTo>
                  <a:pt x="6618607" y="3987799"/>
                </a:lnTo>
                <a:lnTo>
                  <a:pt x="6606332" y="3949699"/>
                </a:lnTo>
                <a:lnTo>
                  <a:pt x="6596221" y="3924299"/>
                </a:lnTo>
                <a:lnTo>
                  <a:pt x="6588171" y="3886199"/>
                </a:lnTo>
                <a:lnTo>
                  <a:pt x="6582079" y="3860799"/>
                </a:lnTo>
                <a:lnTo>
                  <a:pt x="6577842" y="3822699"/>
                </a:lnTo>
                <a:lnTo>
                  <a:pt x="6575360" y="3797299"/>
                </a:lnTo>
                <a:lnTo>
                  <a:pt x="6574529" y="3771899"/>
                </a:lnTo>
                <a:lnTo>
                  <a:pt x="6575246" y="3733799"/>
                </a:lnTo>
                <a:lnTo>
                  <a:pt x="6577411" y="3708399"/>
                </a:lnTo>
                <a:lnTo>
                  <a:pt x="6580919" y="3682999"/>
                </a:lnTo>
                <a:lnTo>
                  <a:pt x="6585670" y="3657599"/>
                </a:lnTo>
                <a:lnTo>
                  <a:pt x="6591560" y="3632199"/>
                </a:lnTo>
                <a:lnTo>
                  <a:pt x="6598487" y="3594099"/>
                </a:lnTo>
                <a:lnTo>
                  <a:pt x="6615045" y="3543299"/>
                </a:lnTo>
                <a:lnTo>
                  <a:pt x="6634523" y="3492499"/>
                </a:lnTo>
                <a:lnTo>
                  <a:pt x="6656103" y="3441699"/>
                </a:lnTo>
                <a:lnTo>
                  <a:pt x="6667426" y="3403599"/>
                </a:lnTo>
                <a:lnTo>
                  <a:pt x="6690625" y="3352799"/>
                </a:lnTo>
                <a:lnTo>
                  <a:pt x="6702297" y="3327399"/>
                </a:lnTo>
                <a:lnTo>
                  <a:pt x="6713880" y="3289299"/>
                </a:lnTo>
                <a:lnTo>
                  <a:pt x="6725272" y="3263899"/>
                </a:lnTo>
                <a:lnTo>
                  <a:pt x="6736371" y="3238499"/>
                </a:lnTo>
                <a:lnTo>
                  <a:pt x="6747075" y="3200399"/>
                </a:lnTo>
                <a:lnTo>
                  <a:pt x="6757281" y="3174999"/>
                </a:lnTo>
                <a:lnTo>
                  <a:pt x="6766887" y="3136899"/>
                </a:lnTo>
                <a:lnTo>
                  <a:pt x="6775790" y="3111499"/>
                </a:lnTo>
                <a:lnTo>
                  <a:pt x="6783888" y="3073399"/>
                </a:lnTo>
                <a:lnTo>
                  <a:pt x="6791080" y="3035299"/>
                </a:lnTo>
                <a:lnTo>
                  <a:pt x="6797261" y="2997199"/>
                </a:lnTo>
                <a:lnTo>
                  <a:pt x="6802331" y="2971799"/>
                </a:lnTo>
                <a:lnTo>
                  <a:pt x="6806187" y="2933699"/>
                </a:lnTo>
                <a:lnTo>
                  <a:pt x="6808726" y="2882899"/>
                </a:lnTo>
                <a:lnTo>
                  <a:pt x="6809847" y="2844799"/>
                </a:lnTo>
                <a:lnTo>
                  <a:pt x="6809446" y="2806699"/>
                </a:lnTo>
                <a:lnTo>
                  <a:pt x="6807422" y="2768599"/>
                </a:lnTo>
                <a:lnTo>
                  <a:pt x="6803672" y="2717799"/>
                </a:lnTo>
                <a:lnTo>
                  <a:pt x="6798094" y="2679699"/>
                </a:lnTo>
                <a:lnTo>
                  <a:pt x="6790585" y="2628899"/>
                </a:lnTo>
                <a:lnTo>
                  <a:pt x="6781043" y="2578099"/>
                </a:lnTo>
                <a:lnTo>
                  <a:pt x="6768232" y="2514599"/>
                </a:lnTo>
                <a:lnTo>
                  <a:pt x="6754935" y="2463799"/>
                </a:lnTo>
                <a:lnTo>
                  <a:pt x="6741164" y="2412999"/>
                </a:lnTo>
                <a:lnTo>
                  <a:pt x="6726934" y="2362199"/>
                </a:lnTo>
                <a:lnTo>
                  <a:pt x="6712258" y="2311399"/>
                </a:lnTo>
                <a:lnTo>
                  <a:pt x="6697150" y="2273299"/>
                </a:lnTo>
                <a:lnTo>
                  <a:pt x="6681623" y="2235199"/>
                </a:lnTo>
                <a:lnTo>
                  <a:pt x="6665691" y="2197099"/>
                </a:lnTo>
                <a:lnTo>
                  <a:pt x="6649368" y="2158999"/>
                </a:lnTo>
                <a:lnTo>
                  <a:pt x="6615600" y="2108199"/>
                </a:lnTo>
                <a:lnTo>
                  <a:pt x="6580429" y="2057399"/>
                </a:lnTo>
                <a:lnTo>
                  <a:pt x="6543964" y="2019299"/>
                </a:lnTo>
                <a:lnTo>
                  <a:pt x="6487077" y="1981199"/>
                </a:lnTo>
                <a:lnTo>
                  <a:pt x="7133553" y="1981199"/>
                </a:lnTo>
                <a:lnTo>
                  <a:pt x="7133553" y="4737099"/>
                </a:lnTo>
                <a:close/>
              </a:path>
              <a:path w="7133590" h="4737100">
                <a:moveTo>
                  <a:pt x="5168462" y="3428999"/>
                </a:moveTo>
                <a:lnTo>
                  <a:pt x="4936328" y="3428999"/>
                </a:lnTo>
                <a:lnTo>
                  <a:pt x="4899239" y="3416299"/>
                </a:lnTo>
                <a:lnTo>
                  <a:pt x="5207990" y="3416299"/>
                </a:lnTo>
                <a:lnTo>
                  <a:pt x="5168462" y="3428999"/>
                </a:lnTo>
                <a:close/>
              </a:path>
            </a:pathLst>
          </a:custGeom>
          <a:solidFill>
            <a:srgbClr val="F9D152"/>
          </a:solidFill>
        </p:spPr>
        <p:txBody>
          <a:bodyPr wrap="square" lIns="0" tIns="0" rIns="0" bIns="0" rtlCol="0"/>
          <a:lstStyle/>
          <a:p>
            <a:endParaRPr/>
          </a:p>
        </p:txBody>
      </p:sp>
      <p:sp>
        <p:nvSpPr>
          <p:cNvPr id="6" name="object 6"/>
          <p:cNvSpPr/>
          <p:nvPr/>
        </p:nvSpPr>
        <p:spPr>
          <a:xfrm>
            <a:off x="1666761" y="6166710"/>
            <a:ext cx="1021080" cy="0"/>
          </a:xfrm>
          <a:custGeom>
            <a:avLst/>
            <a:gdLst/>
            <a:ahLst/>
            <a:cxnLst/>
            <a:rect l="l" t="t" r="r" b="b"/>
            <a:pathLst>
              <a:path w="1021080">
                <a:moveTo>
                  <a:pt x="0" y="0"/>
                </a:moveTo>
                <a:lnTo>
                  <a:pt x="1020553" y="0"/>
                </a:lnTo>
              </a:path>
            </a:pathLst>
          </a:custGeom>
          <a:ln w="66674">
            <a:solidFill>
              <a:srgbClr val="0462C1"/>
            </a:solidFill>
          </a:ln>
        </p:spPr>
        <p:txBody>
          <a:bodyPr wrap="square" lIns="0" tIns="0" rIns="0" bIns="0" rtlCol="0"/>
          <a:lstStyle/>
          <a:p>
            <a:endParaRPr/>
          </a:p>
        </p:txBody>
      </p:sp>
      <p:sp>
        <p:nvSpPr>
          <p:cNvPr id="7" name="object 7"/>
          <p:cNvSpPr/>
          <p:nvPr/>
        </p:nvSpPr>
        <p:spPr>
          <a:xfrm>
            <a:off x="2873030" y="6166710"/>
            <a:ext cx="6666230" cy="0"/>
          </a:xfrm>
          <a:custGeom>
            <a:avLst/>
            <a:gdLst/>
            <a:ahLst/>
            <a:cxnLst/>
            <a:rect l="l" t="t" r="r" b="b"/>
            <a:pathLst>
              <a:path w="6666230">
                <a:moveTo>
                  <a:pt x="0" y="0"/>
                </a:moveTo>
                <a:lnTo>
                  <a:pt x="6665989" y="0"/>
                </a:lnTo>
              </a:path>
            </a:pathLst>
          </a:custGeom>
          <a:ln w="66674">
            <a:solidFill>
              <a:srgbClr val="0462C1"/>
            </a:solidFill>
          </a:ln>
        </p:spPr>
        <p:txBody>
          <a:bodyPr wrap="square" lIns="0" tIns="0" rIns="0" bIns="0" rtlCol="0"/>
          <a:lstStyle/>
          <a:p>
            <a:endParaRPr/>
          </a:p>
        </p:txBody>
      </p:sp>
      <p:sp>
        <p:nvSpPr>
          <p:cNvPr id="8" name="object 8"/>
          <p:cNvSpPr/>
          <p:nvPr/>
        </p:nvSpPr>
        <p:spPr>
          <a:xfrm>
            <a:off x="9539019" y="6166710"/>
            <a:ext cx="1502410" cy="0"/>
          </a:xfrm>
          <a:custGeom>
            <a:avLst/>
            <a:gdLst/>
            <a:ahLst/>
            <a:cxnLst/>
            <a:rect l="l" t="t" r="r" b="b"/>
            <a:pathLst>
              <a:path w="1502409">
                <a:moveTo>
                  <a:pt x="0" y="0"/>
                </a:moveTo>
                <a:lnTo>
                  <a:pt x="1501902" y="0"/>
                </a:lnTo>
              </a:path>
            </a:pathLst>
          </a:custGeom>
          <a:ln w="66674">
            <a:solidFill>
              <a:srgbClr val="0462C1"/>
            </a:solidFill>
          </a:ln>
        </p:spPr>
        <p:txBody>
          <a:bodyPr wrap="square" lIns="0" tIns="0" rIns="0" bIns="0" rtlCol="0"/>
          <a:lstStyle/>
          <a:p>
            <a:endParaRPr/>
          </a:p>
        </p:txBody>
      </p:sp>
      <p:sp>
        <p:nvSpPr>
          <p:cNvPr id="9" name="object 9"/>
          <p:cNvSpPr/>
          <p:nvPr/>
        </p:nvSpPr>
        <p:spPr>
          <a:xfrm>
            <a:off x="11040922" y="6166710"/>
            <a:ext cx="4437380" cy="0"/>
          </a:xfrm>
          <a:custGeom>
            <a:avLst/>
            <a:gdLst/>
            <a:ahLst/>
            <a:cxnLst/>
            <a:rect l="l" t="t" r="r" b="b"/>
            <a:pathLst>
              <a:path w="4437380">
                <a:moveTo>
                  <a:pt x="0" y="0"/>
                </a:moveTo>
                <a:lnTo>
                  <a:pt x="4437088" y="0"/>
                </a:lnTo>
              </a:path>
            </a:pathLst>
          </a:custGeom>
          <a:ln w="66674">
            <a:solidFill>
              <a:srgbClr val="0462C1"/>
            </a:solidFill>
          </a:ln>
        </p:spPr>
        <p:txBody>
          <a:bodyPr wrap="square" lIns="0" tIns="0" rIns="0" bIns="0" rtlCol="0"/>
          <a:lstStyle/>
          <a:p>
            <a:endParaRPr/>
          </a:p>
        </p:txBody>
      </p:sp>
      <p:sp>
        <p:nvSpPr>
          <p:cNvPr id="10" name="object 10"/>
          <p:cNvSpPr/>
          <p:nvPr/>
        </p:nvSpPr>
        <p:spPr>
          <a:xfrm>
            <a:off x="1666761" y="6985860"/>
            <a:ext cx="2334260" cy="0"/>
          </a:xfrm>
          <a:custGeom>
            <a:avLst/>
            <a:gdLst/>
            <a:ahLst/>
            <a:cxnLst/>
            <a:rect l="l" t="t" r="r" b="b"/>
            <a:pathLst>
              <a:path w="2334260">
                <a:moveTo>
                  <a:pt x="0" y="0"/>
                </a:moveTo>
                <a:lnTo>
                  <a:pt x="2333696" y="0"/>
                </a:lnTo>
              </a:path>
            </a:pathLst>
          </a:custGeom>
          <a:ln w="66674">
            <a:solidFill>
              <a:srgbClr val="0462C1"/>
            </a:solidFill>
          </a:ln>
        </p:spPr>
        <p:txBody>
          <a:bodyPr wrap="square" lIns="0" tIns="0" rIns="0" bIns="0" rtlCol="0"/>
          <a:lstStyle/>
          <a:p>
            <a:endParaRPr/>
          </a:p>
        </p:txBody>
      </p:sp>
      <p:sp>
        <p:nvSpPr>
          <p:cNvPr id="11" name="object 11"/>
          <p:cNvSpPr/>
          <p:nvPr/>
        </p:nvSpPr>
        <p:spPr>
          <a:xfrm>
            <a:off x="4486043" y="6985860"/>
            <a:ext cx="9871075" cy="0"/>
          </a:xfrm>
          <a:custGeom>
            <a:avLst/>
            <a:gdLst/>
            <a:ahLst/>
            <a:cxnLst/>
            <a:rect l="l" t="t" r="r" b="b"/>
            <a:pathLst>
              <a:path w="9871075">
                <a:moveTo>
                  <a:pt x="0" y="0"/>
                </a:moveTo>
                <a:lnTo>
                  <a:pt x="9870696" y="0"/>
                </a:lnTo>
              </a:path>
            </a:pathLst>
          </a:custGeom>
          <a:ln w="66674">
            <a:solidFill>
              <a:srgbClr val="0462C1"/>
            </a:solidFill>
          </a:ln>
        </p:spPr>
        <p:txBody>
          <a:bodyPr wrap="square" lIns="0" tIns="0" rIns="0" bIns="0" rtlCol="0"/>
          <a:lstStyle/>
          <a:p>
            <a:endParaRPr/>
          </a:p>
        </p:txBody>
      </p:sp>
      <p:sp>
        <p:nvSpPr>
          <p:cNvPr id="12" name="object 12"/>
          <p:cNvSpPr/>
          <p:nvPr/>
        </p:nvSpPr>
        <p:spPr>
          <a:xfrm>
            <a:off x="1666761" y="7805010"/>
            <a:ext cx="1713864" cy="0"/>
          </a:xfrm>
          <a:custGeom>
            <a:avLst/>
            <a:gdLst/>
            <a:ahLst/>
            <a:cxnLst/>
            <a:rect l="l" t="t" r="r" b="b"/>
            <a:pathLst>
              <a:path w="1713864">
                <a:moveTo>
                  <a:pt x="0" y="0"/>
                </a:moveTo>
                <a:lnTo>
                  <a:pt x="1713733" y="0"/>
                </a:lnTo>
              </a:path>
            </a:pathLst>
          </a:custGeom>
          <a:ln w="66674">
            <a:solidFill>
              <a:srgbClr val="0462C1"/>
            </a:solidFill>
          </a:ln>
        </p:spPr>
        <p:txBody>
          <a:bodyPr wrap="square" lIns="0" tIns="0" rIns="0" bIns="0" rtlCol="0"/>
          <a:lstStyle/>
          <a:p>
            <a:endParaRPr/>
          </a:p>
        </p:txBody>
      </p:sp>
      <p:sp>
        <p:nvSpPr>
          <p:cNvPr id="13" name="object 13"/>
          <p:cNvSpPr txBox="1">
            <a:spLocks noGrp="1"/>
          </p:cNvSpPr>
          <p:nvPr>
            <p:ph type="title"/>
          </p:nvPr>
        </p:nvSpPr>
        <p:spPr>
          <a:xfrm>
            <a:off x="4755217" y="658726"/>
            <a:ext cx="8562340" cy="939800"/>
          </a:xfrm>
          <a:prstGeom prst="rect">
            <a:avLst/>
          </a:prstGeom>
        </p:spPr>
        <p:txBody>
          <a:bodyPr vert="horz" wrap="square" lIns="0" tIns="12700" rIns="0" bIns="0" rtlCol="0">
            <a:spAutoFit/>
          </a:bodyPr>
          <a:lstStyle/>
          <a:p>
            <a:pPr marL="12700">
              <a:lnSpc>
                <a:spcPct val="100000"/>
              </a:lnSpc>
              <a:spcBef>
                <a:spcPts val="100"/>
              </a:spcBef>
            </a:pPr>
            <a:r>
              <a:rPr spc="745" dirty="0"/>
              <a:t>For </a:t>
            </a:r>
            <a:r>
              <a:rPr spc="600" dirty="0"/>
              <a:t>More</a:t>
            </a:r>
            <a:r>
              <a:rPr spc="-110" dirty="0"/>
              <a:t> </a:t>
            </a:r>
            <a:r>
              <a:rPr spc="680" dirty="0"/>
              <a:t>Information</a:t>
            </a:r>
          </a:p>
        </p:txBody>
      </p:sp>
      <p:sp>
        <p:nvSpPr>
          <p:cNvPr id="14" name="object 14"/>
          <p:cNvSpPr/>
          <p:nvPr/>
        </p:nvSpPr>
        <p:spPr>
          <a:xfrm>
            <a:off x="1755472" y="3642333"/>
            <a:ext cx="1021080" cy="0"/>
          </a:xfrm>
          <a:custGeom>
            <a:avLst/>
            <a:gdLst/>
            <a:ahLst/>
            <a:cxnLst/>
            <a:rect l="l" t="t" r="r" b="b"/>
            <a:pathLst>
              <a:path w="1021080">
                <a:moveTo>
                  <a:pt x="0" y="0"/>
                </a:moveTo>
                <a:lnTo>
                  <a:pt x="1020553" y="0"/>
                </a:lnTo>
              </a:path>
            </a:pathLst>
          </a:custGeom>
          <a:ln w="66674">
            <a:solidFill>
              <a:srgbClr val="0462C1"/>
            </a:solidFill>
          </a:ln>
        </p:spPr>
        <p:txBody>
          <a:bodyPr wrap="square" lIns="0" tIns="0" rIns="0" bIns="0" rtlCol="0"/>
          <a:lstStyle/>
          <a:p>
            <a:endParaRPr/>
          </a:p>
        </p:txBody>
      </p:sp>
      <p:sp>
        <p:nvSpPr>
          <p:cNvPr id="15" name="object 15"/>
          <p:cNvSpPr/>
          <p:nvPr/>
        </p:nvSpPr>
        <p:spPr>
          <a:xfrm>
            <a:off x="2961741" y="3642333"/>
            <a:ext cx="7553959" cy="0"/>
          </a:xfrm>
          <a:custGeom>
            <a:avLst/>
            <a:gdLst/>
            <a:ahLst/>
            <a:cxnLst/>
            <a:rect l="l" t="t" r="r" b="b"/>
            <a:pathLst>
              <a:path w="7553959">
                <a:moveTo>
                  <a:pt x="0" y="0"/>
                </a:moveTo>
                <a:lnTo>
                  <a:pt x="7553659" y="0"/>
                </a:lnTo>
              </a:path>
            </a:pathLst>
          </a:custGeom>
          <a:ln w="66674">
            <a:solidFill>
              <a:srgbClr val="0462C1"/>
            </a:solidFill>
          </a:ln>
        </p:spPr>
        <p:txBody>
          <a:bodyPr wrap="square" lIns="0" tIns="0" rIns="0" bIns="0" rtlCol="0"/>
          <a:lstStyle/>
          <a:p>
            <a:endParaRPr/>
          </a:p>
        </p:txBody>
      </p:sp>
      <p:sp>
        <p:nvSpPr>
          <p:cNvPr id="16" name="object 16"/>
          <p:cNvSpPr/>
          <p:nvPr/>
        </p:nvSpPr>
        <p:spPr>
          <a:xfrm>
            <a:off x="10515400" y="3642333"/>
            <a:ext cx="728345" cy="0"/>
          </a:xfrm>
          <a:custGeom>
            <a:avLst/>
            <a:gdLst/>
            <a:ahLst/>
            <a:cxnLst/>
            <a:rect l="l" t="t" r="r" b="b"/>
            <a:pathLst>
              <a:path w="728345">
                <a:moveTo>
                  <a:pt x="0" y="0"/>
                </a:moveTo>
                <a:lnTo>
                  <a:pt x="728075" y="0"/>
                </a:lnTo>
              </a:path>
            </a:pathLst>
          </a:custGeom>
          <a:ln w="66674">
            <a:solidFill>
              <a:srgbClr val="0462C1"/>
            </a:solidFill>
          </a:ln>
        </p:spPr>
        <p:txBody>
          <a:bodyPr wrap="square" lIns="0" tIns="0" rIns="0" bIns="0" rtlCol="0"/>
          <a:lstStyle/>
          <a:p>
            <a:endParaRPr/>
          </a:p>
        </p:txBody>
      </p:sp>
      <p:sp>
        <p:nvSpPr>
          <p:cNvPr id="17" name="object 17"/>
          <p:cNvSpPr/>
          <p:nvPr/>
        </p:nvSpPr>
        <p:spPr>
          <a:xfrm>
            <a:off x="11243476" y="3642333"/>
            <a:ext cx="5455285" cy="0"/>
          </a:xfrm>
          <a:custGeom>
            <a:avLst/>
            <a:gdLst/>
            <a:ahLst/>
            <a:cxnLst/>
            <a:rect l="l" t="t" r="r" b="b"/>
            <a:pathLst>
              <a:path w="5455284">
                <a:moveTo>
                  <a:pt x="0" y="0"/>
                </a:moveTo>
                <a:lnTo>
                  <a:pt x="5454785" y="0"/>
                </a:lnTo>
              </a:path>
            </a:pathLst>
          </a:custGeom>
          <a:ln w="66674">
            <a:solidFill>
              <a:srgbClr val="0462C1"/>
            </a:solidFill>
          </a:ln>
        </p:spPr>
        <p:txBody>
          <a:bodyPr wrap="square" lIns="0" tIns="0" rIns="0" bIns="0" rtlCol="0"/>
          <a:lstStyle/>
          <a:p>
            <a:endParaRPr/>
          </a:p>
        </p:txBody>
      </p:sp>
      <p:sp>
        <p:nvSpPr>
          <p:cNvPr id="18" name="object 18"/>
          <p:cNvSpPr txBox="1"/>
          <p:nvPr/>
        </p:nvSpPr>
        <p:spPr>
          <a:xfrm>
            <a:off x="1654061" y="2053246"/>
            <a:ext cx="15057119" cy="5830570"/>
          </a:xfrm>
          <a:prstGeom prst="rect">
            <a:avLst/>
          </a:prstGeom>
        </p:spPr>
        <p:txBody>
          <a:bodyPr vert="horz" wrap="square" lIns="0" tIns="43180" rIns="0" bIns="0" rtlCol="0">
            <a:spAutoFit/>
          </a:bodyPr>
          <a:lstStyle/>
          <a:p>
            <a:pPr marL="100965" marR="5080">
              <a:lnSpc>
                <a:spcPts val="6450"/>
              </a:lnSpc>
              <a:spcBef>
                <a:spcPts val="340"/>
              </a:spcBef>
            </a:pPr>
            <a:r>
              <a:rPr sz="5400" spc="475" dirty="0">
                <a:latin typeface="Calibri"/>
                <a:cs typeface="Calibri"/>
              </a:rPr>
              <a:t>Fairfax </a:t>
            </a:r>
            <a:r>
              <a:rPr sz="5400" spc="670" dirty="0">
                <a:latin typeface="Calibri"/>
                <a:cs typeface="Calibri"/>
              </a:rPr>
              <a:t>County </a:t>
            </a:r>
            <a:r>
              <a:rPr sz="5400" spc="475" dirty="0">
                <a:latin typeface="Calibri"/>
                <a:cs typeface="Calibri"/>
              </a:rPr>
              <a:t>Office </a:t>
            </a:r>
            <a:r>
              <a:rPr sz="5400" spc="360" dirty="0">
                <a:latin typeface="Calibri"/>
                <a:cs typeface="Calibri"/>
              </a:rPr>
              <a:t>of </a:t>
            </a:r>
            <a:r>
              <a:rPr sz="5400" spc="555" dirty="0">
                <a:latin typeface="Calibri"/>
                <a:cs typeface="Calibri"/>
              </a:rPr>
              <a:t>Elections  </a:t>
            </a:r>
            <a:r>
              <a:rPr sz="5400" spc="815" dirty="0">
                <a:solidFill>
                  <a:srgbClr val="0462C1"/>
                </a:solidFill>
                <a:latin typeface="Calibri"/>
                <a:cs typeface="Calibri"/>
                <a:hlinkClick r:id="rId3"/>
              </a:rPr>
              <a:t>h</a:t>
            </a:r>
            <a:r>
              <a:rPr sz="5400" spc="380" dirty="0">
                <a:solidFill>
                  <a:srgbClr val="0462C1"/>
                </a:solidFill>
                <a:latin typeface="Calibri"/>
                <a:cs typeface="Calibri"/>
                <a:hlinkClick r:id="rId3"/>
              </a:rPr>
              <a:t>tt</a:t>
            </a:r>
            <a:r>
              <a:rPr sz="5400" spc="819" dirty="0">
                <a:solidFill>
                  <a:srgbClr val="0462C1"/>
                </a:solidFill>
                <a:latin typeface="Calibri"/>
                <a:cs typeface="Calibri"/>
                <a:hlinkClick r:id="rId3"/>
              </a:rPr>
              <a:t>p</a:t>
            </a:r>
            <a:r>
              <a:rPr sz="5400" spc="525" dirty="0">
                <a:solidFill>
                  <a:srgbClr val="0462C1"/>
                </a:solidFill>
                <a:latin typeface="Calibri"/>
                <a:cs typeface="Calibri"/>
                <a:hlinkClick r:id="rId3"/>
              </a:rPr>
              <a:t>s</a:t>
            </a:r>
            <a:r>
              <a:rPr sz="5400" spc="-305" dirty="0">
                <a:solidFill>
                  <a:srgbClr val="0462C1"/>
                </a:solidFill>
                <a:latin typeface="Calibri"/>
                <a:cs typeface="Calibri"/>
                <a:hlinkClick r:id="rId3"/>
              </a:rPr>
              <a:t>:</a:t>
            </a:r>
            <a:r>
              <a:rPr sz="5400" spc="-280" dirty="0">
                <a:solidFill>
                  <a:srgbClr val="0462C1"/>
                </a:solidFill>
                <a:latin typeface="Calibri"/>
                <a:cs typeface="Calibri"/>
                <a:hlinkClick r:id="rId3"/>
              </a:rPr>
              <a:t>//</a:t>
            </a:r>
            <a:r>
              <a:rPr sz="5400" spc="885" dirty="0">
                <a:solidFill>
                  <a:srgbClr val="0462C1"/>
                </a:solidFill>
                <a:latin typeface="Calibri"/>
                <a:cs typeface="Calibri"/>
                <a:hlinkClick r:id="rId3"/>
              </a:rPr>
              <a:t>www</a:t>
            </a:r>
            <a:r>
              <a:rPr sz="5400" spc="-220" dirty="0">
                <a:solidFill>
                  <a:srgbClr val="0462C1"/>
                </a:solidFill>
                <a:latin typeface="Calibri"/>
                <a:cs typeface="Calibri"/>
                <a:hlinkClick r:id="rId3"/>
              </a:rPr>
              <a:t>.</a:t>
            </a:r>
            <a:r>
              <a:rPr sz="5400" spc="180" dirty="0">
                <a:solidFill>
                  <a:srgbClr val="0462C1"/>
                </a:solidFill>
                <a:latin typeface="Calibri"/>
                <a:cs typeface="Calibri"/>
                <a:hlinkClick r:id="rId3"/>
              </a:rPr>
              <a:t>f</a:t>
            </a:r>
            <a:r>
              <a:rPr sz="5400" spc="595" dirty="0">
                <a:solidFill>
                  <a:srgbClr val="0462C1"/>
                </a:solidFill>
                <a:latin typeface="Calibri"/>
                <a:cs typeface="Calibri"/>
                <a:hlinkClick r:id="rId3"/>
              </a:rPr>
              <a:t>a</a:t>
            </a:r>
            <a:r>
              <a:rPr sz="5400" spc="210" dirty="0">
                <a:solidFill>
                  <a:srgbClr val="0462C1"/>
                </a:solidFill>
                <a:latin typeface="Calibri"/>
                <a:cs typeface="Calibri"/>
                <a:hlinkClick r:id="rId3"/>
              </a:rPr>
              <a:t>i</a:t>
            </a:r>
            <a:r>
              <a:rPr sz="5400" spc="280" dirty="0">
                <a:solidFill>
                  <a:srgbClr val="0462C1"/>
                </a:solidFill>
                <a:latin typeface="Calibri"/>
                <a:cs typeface="Calibri"/>
                <a:hlinkClick r:id="rId3"/>
              </a:rPr>
              <a:t>r</a:t>
            </a:r>
            <a:r>
              <a:rPr sz="5400" spc="180" dirty="0">
                <a:solidFill>
                  <a:srgbClr val="0462C1"/>
                </a:solidFill>
                <a:latin typeface="Calibri"/>
                <a:cs typeface="Calibri"/>
                <a:hlinkClick r:id="rId3"/>
              </a:rPr>
              <a:t>f</a:t>
            </a:r>
            <a:r>
              <a:rPr sz="5400" spc="595" dirty="0">
                <a:solidFill>
                  <a:srgbClr val="0462C1"/>
                </a:solidFill>
                <a:latin typeface="Calibri"/>
                <a:cs typeface="Calibri"/>
                <a:hlinkClick r:id="rId3"/>
              </a:rPr>
              <a:t>a</a:t>
            </a:r>
            <a:r>
              <a:rPr sz="5400" spc="650" dirty="0">
                <a:solidFill>
                  <a:srgbClr val="0462C1"/>
                </a:solidFill>
                <a:latin typeface="Calibri"/>
                <a:cs typeface="Calibri"/>
                <a:hlinkClick r:id="rId3"/>
              </a:rPr>
              <a:t>xc</a:t>
            </a:r>
            <a:r>
              <a:rPr sz="5400" spc="535" dirty="0">
                <a:solidFill>
                  <a:srgbClr val="0462C1"/>
                </a:solidFill>
                <a:latin typeface="Calibri"/>
                <a:cs typeface="Calibri"/>
                <a:hlinkClick r:id="rId3"/>
              </a:rPr>
              <a:t>o</a:t>
            </a:r>
            <a:r>
              <a:rPr sz="5400" spc="795" dirty="0">
                <a:solidFill>
                  <a:srgbClr val="0462C1"/>
                </a:solidFill>
                <a:latin typeface="Calibri"/>
                <a:cs typeface="Calibri"/>
                <a:hlinkClick r:id="rId3"/>
              </a:rPr>
              <a:t>u</a:t>
            </a:r>
            <a:r>
              <a:rPr sz="5400" spc="815" dirty="0">
                <a:solidFill>
                  <a:srgbClr val="0462C1"/>
                </a:solidFill>
                <a:latin typeface="Calibri"/>
                <a:cs typeface="Calibri"/>
                <a:hlinkClick r:id="rId3"/>
              </a:rPr>
              <a:t>n</a:t>
            </a:r>
            <a:r>
              <a:rPr sz="5400" spc="380" dirty="0">
                <a:solidFill>
                  <a:srgbClr val="0462C1"/>
                </a:solidFill>
                <a:latin typeface="Calibri"/>
                <a:cs typeface="Calibri"/>
                <a:hlinkClick r:id="rId3"/>
              </a:rPr>
              <a:t>t</a:t>
            </a:r>
            <a:r>
              <a:rPr sz="5400" spc="480" dirty="0">
                <a:solidFill>
                  <a:srgbClr val="0462C1"/>
                </a:solidFill>
                <a:latin typeface="Calibri"/>
                <a:cs typeface="Calibri"/>
                <a:hlinkClick r:id="rId3"/>
              </a:rPr>
              <a:t>y</a:t>
            </a:r>
            <a:r>
              <a:rPr sz="5400" spc="-220" dirty="0">
                <a:solidFill>
                  <a:srgbClr val="0462C1"/>
                </a:solidFill>
                <a:latin typeface="Calibri"/>
                <a:cs typeface="Calibri"/>
                <a:hlinkClick r:id="rId3"/>
              </a:rPr>
              <a:t>.</a:t>
            </a:r>
            <a:r>
              <a:rPr sz="5400" spc="1160" dirty="0">
                <a:solidFill>
                  <a:srgbClr val="0462C1"/>
                </a:solidFill>
                <a:latin typeface="Calibri"/>
                <a:cs typeface="Calibri"/>
                <a:hlinkClick r:id="rId3"/>
              </a:rPr>
              <a:t>g</a:t>
            </a:r>
            <a:r>
              <a:rPr sz="5400" spc="535" dirty="0">
                <a:solidFill>
                  <a:srgbClr val="0462C1"/>
                </a:solidFill>
                <a:latin typeface="Calibri"/>
                <a:cs typeface="Calibri"/>
                <a:hlinkClick r:id="rId3"/>
              </a:rPr>
              <a:t>o</a:t>
            </a:r>
            <a:r>
              <a:rPr sz="5400" spc="484" dirty="0">
                <a:solidFill>
                  <a:srgbClr val="0462C1"/>
                </a:solidFill>
                <a:latin typeface="Calibri"/>
                <a:cs typeface="Calibri"/>
                <a:hlinkClick r:id="rId3"/>
              </a:rPr>
              <a:t>v</a:t>
            </a:r>
            <a:r>
              <a:rPr sz="5400" spc="-280" dirty="0">
                <a:solidFill>
                  <a:srgbClr val="0462C1"/>
                </a:solidFill>
                <a:latin typeface="Calibri"/>
                <a:cs typeface="Calibri"/>
                <a:hlinkClick r:id="rId3"/>
              </a:rPr>
              <a:t>/</a:t>
            </a:r>
            <a:r>
              <a:rPr sz="5400" spc="570" dirty="0">
                <a:solidFill>
                  <a:srgbClr val="0462C1"/>
                </a:solidFill>
                <a:latin typeface="Calibri"/>
                <a:cs typeface="Calibri"/>
                <a:hlinkClick r:id="rId3"/>
              </a:rPr>
              <a:t>e</a:t>
            </a:r>
            <a:r>
              <a:rPr sz="5400" spc="210" dirty="0">
                <a:solidFill>
                  <a:srgbClr val="0462C1"/>
                </a:solidFill>
                <a:latin typeface="Calibri"/>
                <a:cs typeface="Calibri"/>
                <a:hlinkClick r:id="rId3"/>
              </a:rPr>
              <a:t>l</a:t>
            </a:r>
            <a:r>
              <a:rPr sz="5400" spc="570" dirty="0">
                <a:solidFill>
                  <a:srgbClr val="0462C1"/>
                </a:solidFill>
                <a:latin typeface="Calibri"/>
                <a:cs typeface="Calibri"/>
                <a:hlinkClick r:id="rId3"/>
              </a:rPr>
              <a:t>e</a:t>
            </a:r>
            <a:r>
              <a:rPr sz="5400" spc="755" dirty="0">
                <a:solidFill>
                  <a:srgbClr val="0462C1"/>
                </a:solidFill>
                <a:latin typeface="Calibri"/>
                <a:cs typeface="Calibri"/>
                <a:hlinkClick r:id="rId3"/>
              </a:rPr>
              <a:t>c</a:t>
            </a:r>
            <a:r>
              <a:rPr sz="5400" spc="380" dirty="0">
                <a:solidFill>
                  <a:srgbClr val="0462C1"/>
                </a:solidFill>
                <a:latin typeface="Calibri"/>
                <a:cs typeface="Calibri"/>
                <a:hlinkClick r:id="rId3"/>
              </a:rPr>
              <a:t>t</a:t>
            </a:r>
            <a:r>
              <a:rPr sz="5400" spc="210" dirty="0">
                <a:solidFill>
                  <a:srgbClr val="0462C1"/>
                </a:solidFill>
                <a:latin typeface="Calibri"/>
                <a:cs typeface="Calibri"/>
                <a:hlinkClick r:id="rId3"/>
              </a:rPr>
              <a:t>i</a:t>
            </a:r>
            <a:r>
              <a:rPr sz="5400" spc="535" dirty="0">
                <a:solidFill>
                  <a:srgbClr val="0462C1"/>
                </a:solidFill>
                <a:latin typeface="Calibri"/>
                <a:cs typeface="Calibri"/>
                <a:hlinkClick r:id="rId3"/>
              </a:rPr>
              <a:t>o</a:t>
            </a:r>
            <a:r>
              <a:rPr sz="5400" spc="815" dirty="0">
                <a:solidFill>
                  <a:srgbClr val="0462C1"/>
                </a:solidFill>
                <a:latin typeface="Calibri"/>
                <a:cs typeface="Calibri"/>
                <a:hlinkClick r:id="rId3"/>
              </a:rPr>
              <a:t>n</a:t>
            </a:r>
            <a:r>
              <a:rPr sz="5400" spc="525" dirty="0">
                <a:solidFill>
                  <a:srgbClr val="0462C1"/>
                </a:solidFill>
                <a:latin typeface="Calibri"/>
                <a:cs typeface="Calibri"/>
                <a:hlinkClick r:id="rId3"/>
              </a:rPr>
              <a:t>s</a:t>
            </a:r>
            <a:r>
              <a:rPr sz="5400" spc="-280" dirty="0">
                <a:solidFill>
                  <a:srgbClr val="0462C1"/>
                </a:solidFill>
                <a:latin typeface="Calibri"/>
                <a:cs typeface="Calibri"/>
                <a:hlinkClick r:id="rId3"/>
              </a:rPr>
              <a:t>/</a:t>
            </a:r>
            <a:r>
              <a:rPr sz="5400" spc="180" dirty="0">
                <a:solidFill>
                  <a:srgbClr val="0462C1"/>
                </a:solidFill>
                <a:latin typeface="Calibri"/>
                <a:cs typeface="Calibri"/>
                <a:hlinkClick r:id="rId3"/>
              </a:rPr>
              <a:t>f</a:t>
            </a:r>
            <a:r>
              <a:rPr sz="5400" spc="595" dirty="0">
                <a:solidFill>
                  <a:srgbClr val="0462C1"/>
                </a:solidFill>
                <a:latin typeface="Calibri"/>
                <a:cs typeface="Calibri"/>
                <a:hlinkClick r:id="rId3"/>
              </a:rPr>
              <a:t>a</a:t>
            </a:r>
            <a:r>
              <a:rPr sz="5400" spc="819" dirty="0">
                <a:solidFill>
                  <a:srgbClr val="0462C1"/>
                </a:solidFill>
                <a:latin typeface="Calibri"/>
                <a:cs typeface="Calibri"/>
                <a:hlinkClick r:id="rId3"/>
              </a:rPr>
              <a:t>q</a:t>
            </a:r>
            <a:endParaRPr sz="5400">
              <a:latin typeface="Calibri"/>
              <a:cs typeface="Calibri"/>
            </a:endParaRPr>
          </a:p>
          <a:p>
            <a:pPr>
              <a:lnSpc>
                <a:spcPct val="100000"/>
              </a:lnSpc>
              <a:spcBef>
                <a:spcPts val="15"/>
              </a:spcBef>
            </a:pPr>
            <a:endParaRPr sz="5700">
              <a:latin typeface="Calibri"/>
              <a:cs typeface="Calibri"/>
            </a:endParaRPr>
          </a:p>
          <a:p>
            <a:pPr marL="12700" marR="1221105">
              <a:lnSpc>
                <a:spcPts val="6450"/>
              </a:lnSpc>
            </a:pPr>
            <a:r>
              <a:rPr sz="5400" spc="475" dirty="0">
                <a:latin typeface="Calibri"/>
                <a:cs typeface="Calibri"/>
              </a:rPr>
              <a:t>Fairfax </a:t>
            </a:r>
            <a:r>
              <a:rPr sz="5400" spc="520" dirty="0">
                <a:latin typeface="Calibri"/>
                <a:cs typeface="Calibri"/>
              </a:rPr>
              <a:t>City </a:t>
            </a:r>
            <a:r>
              <a:rPr sz="5400" spc="475" dirty="0">
                <a:latin typeface="Calibri"/>
                <a:cs typeface="Calibri"/>
              </a:rPr>
              <a:t>Office </a:t>
            </a:r>
            <a:r>
              <a:rPr sz="5400" spc="360" dirty="0">
                <a:latin typeface="Calibri"/>
                <a:cs typeface="Calibri"/>
              </a:rPr>
              <a:t>of </a:t>
            </a:r>
            <a:r>
              <a:rPr sz="5400" spc="555" dirty="0">
                <a:latin typeface="Calibri"/>
                <a:cs typeface="Calibri"/>
              </a:rPr>
              <a:t>Elections  </a:t>
            </a:r>
            <a:r>
              <a:rPr sz="5400" spc="815" dirty="0">
                <a:solidFill>
                  <a:srgbClr val="0462C1"/>
                </a:solidFill>
                <a:latin typeface="Calibri"/>
                <a:cs typeface="Calibri"/>
                <a:hlinkClick r:id="rId4"/>
              </a:rPr>
              <a:t>h</a:t>
            </a:r>
            <a:r>
              <a:rPr sz="5400" spc="380" dirty="0">
                <a:solidFill>
                  <a:srgbClr val="0462C1"/>
                </a:solidFill>
                <a:latin typeface="Calibri"/>
                <a:cs typeface="Calibri"/>
                <a:hlinkClick r:id="rId4"/>
              </a:rPr>
              <a:t>tt</a:t>
            </a:r>
            <a:r>
              <a:rPr sz="5400" spc="819" dirty="0">
                <a:solidFill>
                  <a:srgbClr val="0462C1"/>
                </a:solidFill>
                <a:latin typeface="Calibri"/>
                <a:cs typeface="Calibri"/>
                <a:hlinkClick r:id="rId4"/>
              </a:rPr>
              <a:t>p</a:t>
            </a:r>
            <a:r>
              <a:rPr sz="5400" spc="525" dirty="0">
                <a:solidFill>
                  <a:srgbClr val="0462C1"/>
                </a:solidFill>
                <a:latin typeface="Calibri"/>
                <a:cs typeface="Calibri"/>
                <a:hlinkClick r:id="rId4"/>
              </a:rPr>
              <a:t>s</a:t>
            </a:r>
            <a:r>
              <a:rPr sz="5400" spc="-305" dirty="0">
                <a:solidFill>
                  <a:srgbClr val="0462C1"/>
                </a:solidFill>
                <a:latin typeface="Calibri"/>
                <a:cs typeface="Calibri"/>
                <a:hlinkClick r:id="rId4"/>
              </a:rPr>
              <a:t>:</a:t>
            </a:r>
            <a:r>
              <a:rPr sz="5400" spc="-280" dirty="0">
                <a:solidFill>
                  <a:srgbClr val="0462C1"/>
                </a:solidFill>
                <a:latin typeface="Calibri"/>
                <a:cs typeface="Calibri"/>
                <a:hlinkClick r:id="rId4"/>
              </a:rPr>
              <a:t>//</a:t>
            </a:r>
            <a:r>
              <a:rPr sz="5400" spc="885" dirty="0">
                <a:solidFill>
                  <a:srgbClr val="0462C1"/>
                </a:solidFill>
                <a:latin typeface="Calibri"/>
                <a:cs typeface="Calibri"/>
                <a:hlinkClick r:id="rId4"/>
              </a:rPr>
              <a:t>www</a:t>
            </a:r>
            <a:r>
              <a:rPr sz="5400" spc="-220" dirty="0">
                <a:solidFill>
                  <a:srgbClr val="0462C1"/>
                </a:solidFill>
                <a:latin typeface="Calibri"/>
                <a:cs typeface="Calibri"/>
                <a:hlinkClick r:id="rId4"/>
              </a:rPr>
              <a:t>.</a:t>
            </a:r>
            <a:r>
              <a:rPr sz="5400" spc="180" dirty="0">
                <a:solidFill>
                  <a:srgbClr val="0462C1"/>
                </a:solidFill>
                <a:latin typeface="Calibri"/>
                <a:cs typeface="Calibri"/>
                <a:hlinkClick r:id="rId4"/>
              </a:rPr>
              <a:t>f</a:t>
            </a:r>
            <a:r>
              <a:rPr sz="5400" spc="595" dirty="0">
                <a:solidFill>
                  <a:srgbClr val="0462C1"/>
                </a:solidFill>
                <a:latin typeface="Calibri"/>
                <a:cs typeface="Calibri"/>
                <a:hlinkClick r:id="rId4"/>
              </a:rPr>
              <a:t>a</a:t>
            </a:r>
            <a:r>
              <a:rPr sz="5400" spc="210" dirty="0">
                <a:solidFill>
                  <a:srgbClr val="0462C1"/>
                </a:solidFill>
                <a:latin typeface="Calibri"/>
                <a:cs typeface="Calibri"/>
                <a:hlinkClick r:id="rId4"/>
              </a:rPr>
              <a:t>i</a:t>
            </a:r>
            <a:r>
              <a:rPr sz="5400" spc="280" dirty="0">
                <a:solidFill>
                  <a:srgbClr val="0462C1"/>
                </a:solidFill>
                <a:latin typeface="Calibri"/>
                <a:cs typeface="Calibri"/>
                <a:hlinkClick r:id="rId4"/>
              </a:rPr>
              <a:t>r</a:t>
            </a:r>
            <a:r>
              <a:rPr sz="5400" spc="180" dirty="0">
                <a:solidFill>
                  <a:srgbClr val="0462C1"/>
                </a:solidFill>
                <a:latin typeface="Calibri"/>
                <a:cs typeface="Calibri"/>
                <a:hlinkClick r:id="rId4"/>
              </a:rPr>
              <a:t>f</a:t>
            </a:r>
            <a:r>
              <a:rPr sz="5400" spc="595" dirty="0">
                <a:solidFill>
                  <a:srgbClr val="0462C1"/>
                </a:solidFill>
                <a:latin typeface="Calibri"/>
                <a:cs typeface="Calibri"/>
                <a:hlinkClick r:id="rId4"/>
              </a:rPr>
              <a:t>a</a:t>
            </a:r>
            <a:r>
              <a:rPr sz="5400" spc="515" dirty="0">
                <a:solidFill>
                  <a:srgbClr val="0462C1"/>
                </a:solidFill>
                <a:latin typeface="Calibri"/>
                <a:cs typeface="Calibri"/>
                <a:hlinkClick r:id="rId4"/>
              </a:rPr>
              <a:t>xv</a:t>
            </a:r>
            <a:r>
              <a:rPr sz="5400" spc="595" dirty="0">
                <a:solidFill>
                  <a:srgbClr val="0462C1"/>
                </a:solidFill>
                <a:latin typeface="Calibri"/>
                <a:cs typeface="Calibri"/>
                <a:hlinkClick r:id="rId4"/>
              </a:rPr>
              <a:t>a</a:t>
            </a:r>
            <a:r>
              <a:rPr sz="5400" spc="-220" dirty="0">
                <a:solidFill>
                  <a:srgbClr val="0462C1"/>
                </a:solidFill>
                <a:latin typeface="Calibri"/>
                <a:cs typeface="Calibri"/>
                <a:hlinkClick r:id="rId4"/>
              </a:rPr>
              <a:t>.</a:t>
            </a:r>
            <a:r>
              <a:rPr sz="5400" spc="1160" dirty="0">
                <a:solidFill>
                  <a:srgbClr val="0462C1"/>
                </a:solidFill>
                <a:latin typeface="Calibri"/>
                <a:cs typeface="Calibri"/>
                <a:hlinkClick r:id="rId4"/>
              </a:rPr>
              <a:t>g</a:t>
            </a:r>
            <a:r>
              <a:rPr sz="5400" spc="535" dirty="0">
                <a:solidFill>
                  <a:srgbClr val="0462C1"/>
                </a:solidFill>
                <a:latin typeface="Calibri"/>
                <a:cs typeface="Calibri"/>
                <a:hlinkClick r:id="rId4"/>
              </a:rPr>
              <a:t>o</a:t>
            </a:r>
            <a:r>
              <a:rPr sz="5400" spc="484" dirty="0">
                <a:solidFill>
                  <a:srgbClr val="0462C1"/>
                </a:solidFill>
                <a:latin typeface="Calibri"/>
                <a:cs typeface="Calibri"/>
                <a:hlinkClick r:id="rId4"/>
              </a:rPr>
              <a:t>v</a:t>
            </a:r>
            <a:r>
              <a:rPr sz="5400" spc="-280" dirty="0">
                <a:solidFill>
                  <a:srgbClr val="0462C1"/>
                </a:solidFill>
                <a:latin typeface="Calibri"/>
                <a:cs typeface="Calibri"/>
                <a:hlinkClick r:id="rId4"/>
              </a:rPr>
              <a:t>/</a:t>
            </a:r>
            <a:r>
              <a:rPr sz="5400" spc="1160" dirty="0">
                <a:solidFill>
                  <a:srgbClr val="0462C1"/>
                </a:solidFill>
                <a:latin typeface="Calibri"/>
                <a:cs typeface="Calibri"/>
                <a:hlinkClick r:id="rId4"/>
              </a:rPr>
              <a:t>g</a:t>
            </a:r>
            <a:r>
              <a:rPr sz="5400" spc="535" dirty="0">
                <a:solidFill>
                  <a:srgbClr val="0462C1"/>
                </a:solidFill>
                <a:latin typeface="Calibri"/>
                <a:cs typeface="Calibri"/>
                <a:hlinkClick r:id="rId4"/>
              </a:rPr>
              <a:t>o</a:t>
            </a:r>
            <a:r>
              <a:rPr sz="5400" spc="484" dirty="0">
                <a:solidFill>
                  <a:srgbClr val="0462C1"/>
                </a:solidFill>
                <a:latin typeface="Calibri"/>
                <a:cs typeface="Calibri"/>
                <a:hlinkClick r:id="rId4"/>
              </a:rPr>
              <a:t>v</a:t>
            </a:r>
            <a:r>
              <a:rPr sz="5400" spc="570" dirty="0">
                <a:solidFill>
                  <a:srgbClr val="0462C1"/>
                </a:solidFill>
                <a:latin typeface="Calibri"/>
                <a:cs typeface="Calibri"/>
                <a:hlinkClick r:id="rId4"/>
              </a:rPr>
              <a:t>e</a:t>
            </a:r>
            <a:r>
              <a:rPr sz="5400" spc="280" dirty="0">
                <a:solidFill>
                  <a:srgbClr val="0462C1"/>
                </a:solidFill>
                <a:latin typeface="Calibri"/>
                <a:cs typeface="Calibri"/>
                <a:hlinkClick r:id="rId4"/>
              </a:rPr>
              <a:t>r</a:t>
            </a:r>
            <a:r>
              <a:rPr sz="5400" spc="815" dirty="0">
                <a:solidFill>
                  <a:srgbClr val="0462C1"/>
                </a:solidFill>
                <a:latin typeface="Calibri"/>
                <a:cs typeface="Calibri"/>
                <a:hlinkClick r:id="rId4"/>
              </a:rPr>
              <a:t>n</a:t>
            </a:r>
            <a:r>
              <a:rPr sz="5400" spc="1415" dirty="0">
                <a:solidFill>
                  <a:srgbClr val="0462C1"/>
                </a:solidFill>
                <a:latin typeface="Calibri"/>
                <a:cs typeface="Calibri"/>
                <a:hlinkClick r:id="rId4"/>
              </a:rPr>
              <a:t>m</a:t>
            </a:r>
            <a:r>
              <a:rPr sz="5400" spc="570" dirty="0">
                <a:solidFill>
                  <a:srgbClr val="0462C1"/>
                </a:solidFill>
                <a:latin typeface="Calibri"/>
                <a:cs typeface="Calibri"/>
                <a:hlinkClick r:id="rId4"/>
              </a:rPr>
              <a:t>e</a:t>
            </a:r>
            <a:r>
              <a:rPr sz="5400" spc="815" dirty="0">
                <a:solidFill>
                  <a:srgbClr val="0462C1"/>
                </a:solidFill>
                <a:latin typeface="Calibri"/>
                <a:cs typeface="Calibri"/>
                <a:hlinkClick r:id="rId4"/>
              </a:rPr>
              <a:t>n</a:t>
            </a:r>
            <a:r>
              <a:rPr sz="5400" spc="380" dirty="0">
                <a:solidFill>
                  <a:srgbClr val="0462C1"/>
                </a:solidFill>
                <a:latin typeface="Calibri"/>
                <a:cs typeface="Calibri"/>
                <a:hlinkClick r:id="rId4"/>
              </a:rPr>
              <a:t>t</a:t>
            </a:r>
            <a:r>
              <a:rPr sz="5400" spc="-280" dirty="0">
                <a:solidFill>
                  <a:srgbClr val="0462C1"/>
                </a:solidFill>
                <a:latin typeface="Calibri"/>
                <a:cs typeface="Calibri"/>
                <a:hlinkClick r:id="rId4"/>
              </a:rPr>
              <a:t>/</a:t>
            </a:r>
            <a:r>
              <a:rPr sz="5400" spc="325" dirty="0">
                <a:solidFill>
                  <a:srgbClr val="0462C1"/>
                </a:solidFill>
                <a:latin typeface="Calibri"/>
                <a:cs typeface="Calibri"/>
                <a:hlinkClick r:id="rId4"/>
              </a:rPr>
              <a:t>v  </a:t>
            </a:r>
            <a:r>
              <a:rPr sz="5400" spc="490" dirty="0">
                <a:solidFill>
                  <a:srgbClr val="0462C1"/>
                </a:solidFill>
                <a:latin typeface="Calibri"/>
                <a:cs typeface="Calibri"/>
                <a:hlinkClick r:id="rId4"/>
              </a:rPr>
              <a:t>oter-registration-elections/absentee-  </a:t>
            </a:r>
            <a:r>
              <a:rPr sz="5400" spc="600" dirty="0">
                <a:solidFill>
                  <a:srgbClr val="0462C1"/>
                </a:solidFill>
                <a:latin typeface="Calibri"/>
                <a:cs typeface="Calibri"/>
                <a:hlinkClick r:id="rId4"/>
              </a:rPr>
              <a:t>voting</a:t>
            </a:r>
            <a:endParaRPr sz="54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97355" y="502410"/>
            <a:ext cx="7065645" cy="8522335"/>
          </a:xfrm>
          <a:prstGeom prst="rect">
            <a:avLst/>
          </a:prstGeom>
        </p:spPr>
        <p:txBody>
          <a:bodyPr vert="horz" wrap="square" lIns="0" tIns="15240" rIns="0" bIns="0" rtlCol="0">
            <a:spAutoFit/>
          </a:bodyPr>
          <a:lstStyle/>
          <a:p>
            <a:pPr marL="12700" marR="1332865">
              <a:lnSpc>
                <a:spcPct val="100299"/>
              </a:lnSpc>
              <a:spcBef>
                <a:spcPts val="120"/>
              </a:spcBef>
            </a:pPr>
            <a:r>
              <a:rPr sz="5050" b="1" spc="20" dirty="0">
                <a:solidFill>
                  <a:srgbClr val="1F4E78"/>
                </a:solidFill>
                <a:latin typeface="Arial"/>
                <a:cs typeface="Arial"/>
              </a:rPr>
              <a:t>Using an</a:t>
            </a:r>
            <a:r>
              <a:rPr sz="5050" b="1" spc="-75" dirty="0">
                <a:solidFill>
                  <a:srgbClr val="1F4E78"/>
                </a:solidFill>
                <a:latin typeface="Arial"/>
                <a:cs typeface="Arial"/>
              </a:rPr>
              <a:t> </a:t>
            </a:r>
            <a:r>
              <a:rPr sz="5050" b="1" spc="20" dirty="0">
                <a:solidFill>
                  <a:srgbClr val="1F4E78"/>
                </a:solidFill>
                <a:latin typeface="Arial"/>
                <a:cs typeface="Arial"/>
              </a:rPr>
              <a:t>absentee  </a:t>
            </a:r>
            <a:r>
              <a:rPr sz="5050" b="1" spc="15" dirty="0">
                <a:solidFill>
                  <a:srgbClr val="003D6B"/>
                </a:solidFill>
                <a:latin typeface="Arial"/>
                <a:cs typeface="Arial"/>
              </a:rPr>
              <a:t>ballot </a:t>
            </a:r>
            <a:r>
              <a:rPr sz="5050" b="1" spc="15" dirty="0">
                <a:solidFill>
                  <a:srgbClr val="1F4E78"/>
                </a:solidFill>
                <a:latin typeface="Arial"/>
                <a:cs typeface="Arial"/>
              </a:rPr>
              <a:t>is safe </a:t>
            </a:r>
            <a:r>
              <a:rPr sz="5050" b="1" spc="20" dirty="0">
                <a:solidFill>
                  <a:srgbClr val="1F4E78"/>
                </a:solidFill>
                <a:latin typeface="Arial"/>
                <a:cs typeface="Arial"/>
              </a:rPr>
              <a:t>and  convenient.</a:t>
            </a:r>
            <a:endParaRPr sz="5050" dirty="0">
              <a:latin typeface="Arial"/>
              <a:cs typeface="Arial"/>
            </a:endParaRPr>
          </a:p>
          <a:p>
            <a:pPr>
              <a:lnSpc>
                <a:spcPct val="100000"/>
              </a:lnSpc>
              <a:spcBef>
                <a:spcPts val="45"/>
              </a:spcBef>
            </a:pPr>
            <a:endParaRPr sz="5250" dirty="0">
              <a:latin typeface="Arial"/>
              <a:cs typeface="Arial"/>
            </a:endParaRPr>
          </a:p>
          <a:p>
            <a:pPr marL="12700" marR="687070">
              <a:lnSpc>
                <a:spcPct val="100299"/>
              </a:lnSpc>
            </a:pPr>
            <a:r>
              <a:rPr sz="5050" b="1" spc="20" dirty="0">
                <a:solidFill>
                  <a:srgbClr val="1F4E78"/>
                </a:solidFill>
                <a:latin typeface="Arial"/>
                <a:cs typeface="Arial"/>
              </a:rPr>
              <a:t>Your absentee</a:t>
            </a:r>
            <a:r>
              <a:rPr sz="5050" b="1" spc="-60" dirty="0">
                <a:solidFill>
                  <a:srgbClr val="1F4E78"/>
                </a:solidFill>
                <a:latin typeface="Arial"/>
                <a:cs typeface="Arial"/>
              </a:rPr>
              <a:t> </a:t>
            </a:r>
            <a:r>
              <a:rPr sz="5050" b="1" spc="15" dirty="0">
                <a:solidFill>
                  <a:srgbClr val="003D6B"/>
                </a:solidFill>
                <a:latin typeface="Arial"/>
                <a:cs typeface="Arial"/>
              </a:rPr>
              <a:t>ballot  </a:t>
            </a:r>
            <a:r>
              <a:rPr sz="5050" b="1" spc="15" dirty="0">
                <a:solidFill>
                  <a:srgbClr val="1F4E78"/>
                </a:solidFill>
                <a:latin typeface="Arial"/>
                <a:cs typeface="Arial"/>
              </a:rPr>
              <a:t>will </a:t>
            </a:r>
            <a:r>
              <a:rPr sz="5050" b="1" spc="20" dirty="0">
                <a:solidFill>
                  <a:srgbClr val="1F4E78"/>
                </a:solidFill>
                <a:latin typeface="Arial"/>
                <a:cs typeface="Arial"/>
              </a:rPr>
              <a:t>be</a:t>
            </a:r>
            <a:r>
              <a:rPr sz="5050" b="1" spc="-10" dirty="0">
                <a:solidFill>
                  <a:srgbClr val="1F4E78"/>
                </a:solidFill>
                <a:latin typeface="Arial"/>
                <a:cs typeface="Arial"/>
              </a:rPr>
              <a:t> </a:t>
            </a:r>
            <a:r>
              <a:rPr sz="5050" b="1" spc="20" dirty="0">
                <a:solidFill>
                  <a:srgbClr val="1F4E78"/>
                </a:solidFill>
                <a:latin typeface="Arial"/>
                <a:cs typeface="Arial"/>
              </a:rPr>
              <a:t>counted.</a:t>
            </a:r>
            <a:endParaRPr sz="5050" dirty="0">
              <a:latin typeface="Arial"/>
              <a:cs typeface="Arial"/>
            </a:endParaRPr>
          </a:p>
          <a:p>
            <a:pPr>
              <a:lnSpc>
                <a:spcPct val="100000"/>
              </a:lnSpc>
              <a:spcBef>
                <a:spcPts val="45"/>
              </a:spcBef>
            </a:pPr>
            <a:endParaRPr sz="5250" dirty="0">
              <a:latin typeface="Arial"/>
              <a:cs typeface="Arial"/>
            </a:endParaRPr>
          </a:p>
          <a:p>
            <a:pPr marL="12700" marR="5080">
              <a:lnSpc>
                <a:spcPct val="100299"/>
              </a:lnSpc>
              <a:tabLst>
                <a:tab pos="2239010" algn="l"/>
              </a:tabLst>
            </a:pPr>
            <a:r>
              <a:rPr sz="5050" b="1" spc="25" dirty="0">
                <a:solidFill>
                  <a:srgbClr val="1F4E78"/>
                </a:solidFill>
                <a:latin typeface="Arial"/>
                <a:cs typeface="Arial"/>
              </a:rPr>
              <a:t>You </a:t>
            </a:r>
            <a:r>
              <a:rPr sz="5050" b="1" spc="20" dirty="0">
                <a:solidFill>
                  <a:srgbClr val="1F4E78"/>
                </a:solidFill>
                <a:latin typeface="Arial"/>
                <a:cs typeface="Arial"/>
              </a:rPr>
              <a:t>must remember</a:t>
            </a:r>
            <a:r>
              <a:rPr sz="5050" b="1" spc="-65" dirty="0">
                <a:solidFill>
                  <a:srgbClr val="1F4E78"/>
                </a:solidFill>
                <a:latin typeface="Arial"/>
                <a:cs typeface="Arial"/>
              </a:rPr>
              <a:t> </a:t>
            </a:r>
            <a:r>
              <a:rPr sz="5050" b="1" spc="15" dirty="0">
                <a:solidFill>
                  <a:srgbClr val="1F4E78"/>
                </a:solidFill>
                <a:latin typeface="Arial"/>
                <a:cs typeface="Arial"/>
              </a:rPr>
              <a:t>to  follow </a:t>
            </a:r>
            <a:r>
              <a:rPr sz="5050" b="1" spc="20" dirty="0">
                <a:solidFill>
                  <a:srgbClr val="1F4E78"/>
                </a:solidFill>
                <a:latin typeface="Arial"/>
                <a:cs typeface="Arial"/>
              </a:rPr>
              <a:t>the </a:t>
            </a:r>
            <a:r>
              <a:rPr sz="5050" b="1" spc="15" dirty="0">
                <a:solidFill>
                  <a:srgbClr val="1F4E78"/>
                </a:solidFill>
                <a:latin typeface="Arial"/>
                <a:cs typeface="Arial"/>
              </a:rPr>
              <a:t>rules </a:t>
            </a:r>
            <a:r>
              <a:rPr sz="5050" b="1" spc="20" dirty="0">
                <a:solidFill>
                  <a:srgbClr val="1F4E78"/>
                </a:solidFill>
                <a:latin typeface="Arial"/>
                <a:cs typeface="Arial"/>
              </a:rPr>
              <a:t>and  </a:t>
            </a:r>
            <a:r>
              <a:rPr sz="5050" b="1" spc="15" dirty="0">
                <a:solidFill>
                  <a:srgbClr val="1F4E78"/>
                </a:solidFill>
                <a:latin typeface="Arial"/>
                <a:cs typeface="Arial"/>
              </a:rPr>
              <a:t>return	</a:t>
            </a:r>
            <a:r>
              <a:rPr sz="5050" b="1" spc="20" dirty="0">
                <a:solidFill>
                  <a:srgbClr val="1F4E78"/>
                </a:solidFill>
                <a:latin typeface="Arial"/>
                <a:cs typeface="Arial"/>
              </a:rPr>
              <a:t>your </a:t>
            </a:r>
            <a:r>
              <a:rPr sz="5050" b="1" spc="15" dirty="0">
                <a:solidFill>
                  <a:srgbClr val="1F4E78"/>
                </a:solidFill>
                <a:latin typeface="Arial"/>
                <a:cs typeface="Arial"/>
              </a:rPr>
              <a:t>ballot </a:t>
            </a:r>
            <a:r>
              <a:rPr sz="5050" b="1" spc="25" dirty="0">
                <a:solidFill>
                  <a:srgbClr val="1F4E78"/>
                </a:solidFill>
                <a:latin typeface="Arial"/>
                <a:cs typeface="Arial"/>
              </a:rPr>
              <a:t>on  </a:t>
            </a:r>
            <a:r>
              <a:rPr sz="5050" b="1" spc="15" dirty="0">
                <a:solidFill>
                  <a:srgbClr val="1F4E78"/>
                </a:solidFill>
                <a:latin typeface="Arial"/>
                <a:cs typeface="Arial"/>
              </a:rPr>
              <a:t>time.</a:t>
            </a:r>
            <a:endParaRPr sz="5050" dirty="0">
              <a:latin typeface="Arial"/>
              <a:cs typeface="Arial"/>
            </a:endParaRPr>
          </a:p>
        </p:txBody>
      </p:sp>
      <p:pic>
        <p:nvPicPr>
          <p:cNvPr id="3" name="Picture 2">
            <a:extLst>
              <a:ext uri="{FF2B5EF4-FFF2-40B4-BE49-F238E27FC236}">
                <a16:creationId xmlns:a16="http://schemas.microsoft.com/office/drawing/2014/main" id="{FD2B30C7-82DB-708E-ABB7-905DBC9AB227}"/>
              </a:ext>
            </a:extLst>
          </p:cNvPr>
          <p:cNvPicPr>
            <a:picLocks noChangeAspect="1"/>
          </p:cNvPicPr>
          <p:nvPr/>
        </p:nvPicPr>
        <p:blipFill>
          <a:blip r:embed="rId3"/>
          <a:stretch>
            <a:fillRect/>
          </a:stretch>
        </p:blipFill>
        <p:spPr>
          <a:xfrm>
            <a:off x="11277600" y="9067694"/>
            <a:ext cx="5761219" cy="1219306"/>
          </a:xfrm>
          <a:prstGeom prst="rect">
            <a:avLst/>
          </a:prstGeom>
        </p:spPr>
      </p:pic>
      <p:sp>
        <p:nvSpPr>
          <p:cNvPr id="4" name="TextBox 3">
            <a:extLst>
              <a:ext uri="{FF2B5EF4-FFF2-40B4-BE49-F238E27FC236}">
                <a16:creationId xmlns:a16="http://schemas.microsoft.com/office/drawing/2014/main" id="{4307461C-5D88-B74D-2AA3-F566C38DAB76}"/>
              </a:ext>
            </a:extLst>
          </p:cNvPr>
          <p:cNvSpPr txBox="1"/>
          <p:nvPr/>
        </p:nvSpPr>
        <p:spPr>
          <a:xfrm>
            <a:off x="12649200" y="9204250"/>
            <a:ext cx="5410200" cy="533400"/>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89AB3F98-2AA8-913E-6CD9-D8991003DDDB}"/>
              </a:ext>
            </a:extLst>
          </p:cNvPr>
          <p:cNvSpPr/>
          <p:nvPr/>
        </p:nvSpPr>
        <p:spPr>
          <a:xfrm>
            <a:off x="2088502" y="9067694"/>
            <a:ext cx="5761219" cy="12193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26335" y="381658"/>
            <a:ext cx="7312025" cy="871219"/>
          </a:xfrm>
          <a:prstGeom prst="rect">
            <a:avLst/>
          </a:prstGeom>
        </p:spPr>
        <p:txBody>
          <a:bodyPr vert="horz" wrap="square" lIns="0" tIns="12700" rIns="0" bIns="0" rtlCol="0">
            <a:spAutoFit/>
          </a:bodyPr>
          <a:lstStyle/>
          <a:p>
            <a:pPr marL="12700">
              <a:lnSpc>
                <a:spcPct val="100000"/>
              </a:lnSpc>
              <a:spcBef>
                <a:spcPts val="100"/>
              </a:spcBef>
            </a:pPr>
            <a:r>
              <a:rPr sz="5550" spc="670" dirty="0"/>
              <a:t>Are </a:t>
            </a:r>
            <a:r>
              <a:rPr sz="5550" spc="725" dirty="0"/>
              <a:t>you</a:t>
            </a:r>
            <a:r>
              <a:rPr sz="5550" spc="-90" dirty="0"/>
              <a:t> </a:t>
            </a:r>
            <a:r>
              <a:rPr sz="5550" spc="660" dirty="0"/>
              <a:t>registered?</a:t>
            </a:r>
            <a:endParaRPr sz="5550"/>
          </a:p>
        </p:txBody>
      </p:sp>
      <p:sp>
        <p:nvSpPr>
          <p:cNvPr id="3" name="object 3"/>
          <p:cNvSpPr/>
          <p:nvPr/>
        </p:nvSpPr>
        <p:spPr>
          <a:xfrm>
            <a:off x="13319369" y="5880757"/>
            <a:ext cx="37465" cy="9525"/>
          </a:xfrm>
          <a:custGeom>
            <a:avLst/>
            <a:gdLst/>
            <a:ahLst/>
            <a:cxnLst/>
            <a:rect l="l" t="t" r="r" b="b"/>
            <a:pathLst>
              <a:path w="37465" h="9525">
                <a:moveTo>
                  <a:pt x="0" y="0"/>
                </a:moveTo>
                <a:lnTo>
                  <a:pt x="36909" y="0"/>
                </a:lnTo>
                <a:lnTo>
                  <a:pt x="36909" y="9524"/>
                </a:lnTo>
                <a:lnTo>
                  <a:pt x="0" y="9524"/>
                </a:lnTo>
                <a:lnTo>
                  <a:pt x="0" y="0"/>
                </a:lnTo>
                <a:close/>
              </a:path>
            </a:pathLst>
          </a:custGeom>
          <a:solidFill>
            <a:srgbClr val="0462C1"/>
          </a:solidFill>
        </p:spPr>
        <p:txBody>
          <a:bodyPr wrap="square" lIns="0" tIns="0" rIns="0" bIns="0" rtlCol="0"/>
          <a:lstStyle/>
          <a:p>
            <a:endParaRPr/>
          </a:p>
        </p:txBody>
      </p:sp>
      <p:sp>
        <p:nvSpPr>
          <p:cNvPr id="4" name="object 4"/>
          <p:cNvSpPr txBox="1"/>
          <p:nvPr/>
        </p:nvSpPr>
        <p:spPr>
          <a:xfrm>
            <a:off x="8726335" y="1903753"/>
            <a:ext cx="9219565" cy="5340985"/>
          </a:xfrm>
          <a:prstGeom prst="rect">
            <a:avLst/>
          </a:prstGeom>
        </p:spPr>
        <p:txBody>
          <a:bodyPr vert="horz" wrap="square" lIns="0" tIns="11430" rIns="0" bIns="0" rtlCol="0">
            <a:spAutoFit/>
          </a:bodyPr>
          <a:lstStyle/>
          <a:p>
            <a:pPr marL="12700" marR="5080">
              <a:lnSpc>
                <a:spcPct val="100899"/>
              </a:lnSpc>
              <a:spcBef>
                <a:spcPts val="90"/>
              </a:spcBef>
            </a:pPr>
            <a:r>
              <a:rPr sz="4400" spc="720" dirty="0">
                <a:latin typeface="Calibri"/>
                <a:cs typeface="Calibri"/>
              </a:rPr>
              <a:t>Be </a:t>
            </a:r>
            <a:r>
              <a:rPr sz="4400" spc="459" dirty="0">
                <a:latin typeface="Calibri"/>
                <a:cs typeface="Calibri"/>
              </a:rPr>
              <a:t>sure </a:t>
            </a:r>
            <a:r>
              <a:rPr sz="4400" spc="390" dirty="0">
                <a:latin typeface="Calibri"/>
                <a:cs typeface="Calibri"/>
              </a:rPr>
              <a:t>to </a:t>
            </a:r>
            <a:r>
              <a:rPr sz="4400" spc="620" dirty="0">
                <a:latin typeface="Calibri"/>
                <a:cs typeface="Calibri"/>
              </a:rPr>
              <a:t>check </a:t>
            </a:r>
            <a:r>
              <a:rPr sz="4400" spc="445" dirty="0">
                <a:latin typeface="Calibri"/>
                <a:cs typeface="Calibri"/>
              </a:rPr>
              <a:t>your </a:t>
            </a:r>
            <a:r>
              <a:rPr sz="4400" spc="450" dirty="0">
                <a:latin typeface="Calibri"/>
                <a:cs typeface="Calibri"/>
              </a:rPr>
              <a:t>status  </a:t>
            </a:r>
            <a:r>
              <a:rPr sz="4400" spc="630" dirty="0">
                <a:latin typeface="Calibri"/>
                <a:cs typeface="Calibri"/>
              </a:rPr>
              <a:t>and</a:t>
            </a:r>
            <a:r>
              <a:rPr sz="4400" spc="155" dirty="0">
                <a:latin typeface="Calibri"/>
                <a:cs typeface="Calibri"/>
              </a:rPr>
              <a:t> </a:t>
            </a:r>
            <a:r>
              <a:rPr sz="4400" spc="505" dirty="0">
                <a:latin typeface="Calibri"/>
                <a:cs typeface="Calibri"/>
              </a:rPr>
              <a:t>voting</a:t>
            </a:r>
            <a:r>
              <a:rPr sz="4400" spc="155" dirty="0">
                <a:latin typeface="Calibri"/>
                <a:cs typeface="Calibri"/>
              </a:rPr>
              <a:t> </a:t>
            </a:r>
            <a:r>
              <a:rPr sz="4400" spc="459" dirty="0">
                <a:latin typeface="Calibri"/>
                <a:cs typeface="Calibri"/>
              </a:rPr>
              <a:t>information</a:t>
            </a:r>
            <a:r>
              <a:rPr sz="4400" spc="155" dirty="0">
                <a:latin typeface="Calibri"/>
                <a:cs typeface="Calibri"/>
              </a:rPr>
              <a:t> </a:t>
            </a:r>
            <a:r>
              <a:rPr sz="4400" spc="550" dirty="0">
                <a:latin typeface="Calibri"/>
                <a:cs typeface="Calibri"/>
              </a:rPr>
              <a:t>by</a:t>
            </a:r>
            <a:r>
              <a:rPr sz="4400" spc="160" dirty="0">
                <a:latin typeface="Calibri"/>
                <a:cs typeface="Calibri"/>
              </a:rPr>
              <a:t> </a:t>
            </a:r>
            <a:r>
              <a:rPr sz="4400" spc="650" dirty="0">
                <a:latin typeface="Calibri"/>
                <a:cs typeface="Calibri"/>
              </a:rPr>
              <a:t>going  </a:t>
            </a:r>
            <a:r>
              <a:rPr sz="4400" spc="390" dirty="0">
                <a:latin typeface="Calibri"/>
                <a:cs typeface="Calibri"/>
              </a:rPr>
              <a:t>to </a:t>
            </a:r>
            <a:r>
              <a:rPr sz="4400" spc="409" dirty="0">
                <a:latin typeface="Calibri"/>
                <a:cs typeface="Calibri"/>
              </a:rPr>
              <a:t>this </a:t>
            </a:r>
            <a:r>
              <a:rPr sz="4400" spc="480" dirty="0">
                <a:latin typeface="Calibri"/>
                <a:cs typeface="Calibri"/>
              </a:rPr>
              <a:t>website </a:t>
            </a:r>
            <a:r>
              <a:rPr sz="4400" b="1" u="heavy" spc="509" dirty="0">
                <a:uFill>
                  <a:solidFill>
                    <a:srgbClr val="000000"/>
                  </a:solidFill>
                </a:uFill>
                <a:latin typeface="Calibri"/>
                <a:cs typeface="Calibri"/>
              </a:rPr>
              <a:t>before </a:t>
            </a:r>
            <a:r>
              <a:rPr sz="4400" u="heavy" spc="600" dirty="0">
                <a:uFill>
                  <a:solidFill>
                    <a:srgbClr val="000000"/>
                  </a:solidFill>
                </a:uFill>
                <a:latin typeface="Calibri"/>
                <a:cs typeface="Calibri"/>
              </a:rPr>
              <a:t>an </a:t>
            </a:r>
            <a:r>
              <a:rPr sz="4400" spc="600" dirty="0">
                <a:latin typeface="Calibri"/>
                <a:cs typeface="Calibri"/>
              </a:rPr>
              <a:t> </a:t>
            </a:r>
            <a:r>
              <a:rPr sz="4400" u="heavy" spc="360" dirty="0">
                <a:uFill>
                  <a:solidFill>
                    <a:srgbClr val="000000"/>
                  </a:solidFill>
                </a:uFill>
                <a:latin typeface="Calibri"/>
                <a:cs typeface="Calibri"/>
              </a:rPr>
              <a:t>election</a:t>
            </a:r>
            <a:r>
              <a:rPr sz="4400" spc="360" dirty="0">
                <a:latin typeface="Calibri"/>
                <a:cs typeface="Calibri"/>
              </a:rPr>
              <a:t>.</a:t>
            </a:r>
            <a:endParaRPr sz="4400">
              <a:latin typeface="Calibri"/>
              <a:cs typeface="Calibri"/>
            </a:endParaRPr>
          </a:p>
          <a:p>
            <a:pPr>
              <a:lnSpc>
                <a:spcPct val="100000"/>
              </a:lnSpc>
            </a:pPr>
            <a:endParaRPr sz="4400">
              <a:latin typeface="Calibri"/>
              <a:cs typeface="Calibri"/>
            </a:endParaRPr>
          </a:p>
          <a:p>
            <a:pPr marL="12700">
              <a:lnSpc>
                <a:spcPct val="100000"/>
              </a:lnSpc>
            </a:pPr>
            <a:r>
              <a:rPr sz="2750" u="heavy" spc="229" dirty="0">
                <a:solidFill>
                  <a:srgbClr val="0462C1"/>
                </a:solidFill>
                <a:uFill>
                  <a:solidFill>
                    <a:srgbClr val="0462C1"/>
                  </a:solidFill>
                </a:uFill>
                <a:latin typeface="Calibri"/>
                <a:cs typeface="Calibri"/>
                <a:hlinkClick r:id="rId3"/>
              </a:rPr>
              <a:t>htt</a:t>
            </a:r>
            <a:r>
              <a:rPr sz="2750" spc="229" dirty="0">
                <a:solidFill>
                  <a:srgbClr val="0462C1"/>
                </a:solidFill>
                <a:latin typeface="Calibri"/>
                <a:cs typeface="Calibri"/>
                <a:hlinkClick r:id="rId3"/>
              </a:rPr>
              <a:t>p</a:t>
            </a:r>
            <a:r>
              <a:rPr sz="2750" u="heavy" spc="229" dirty="0">
                <a:solidFill>
                  <a:srgbClr val="0462C1"/>
                </a:solidFill>
                <a:uFill>
                  <a:solidFill>
                    <a:srgbClr val="0462C1"/>
                  </a:solidFill>
                </a:uFill>
                <a:latin typeface="Calibri"/>
                <a:cs typeface="Calibri"/>
                <a:hlinkClick r:id="rId3"/>
              </a:rPr>
              <a:t>s://vote.elections.virginia.gov/VoterInformation</a:t>
            </a:r>
            <a:endParaRPr sz="2750">
              <a:latin typeface="Calibri"/>
              <a:cs typeface="Calibri"/>
            </a:endParaRPr>
          </a:p>
          <a:p>
            <a:pPr marL="12700" marR="349885">
              <a:lnSpc>
                <a:spcPct val="100899"/>
              </a:lnSpc>
              <a:spcBef>
                <a:spcPts val="1225"/>
              </a:spcBef>
            </a:pPr>
            <a:r>
              <a:rPr sz="4400" spc="600" dirty="0">
                <a:latin typeface="Calibri"/>
                <a:cs typeface="Calibri"/>
              </a:rPr>
              <a:t>You</a:t>
            </a:r>
            <a:r>
              <a:rPr sz="4400" spc="160" dirty="0">
                <a:latin typeface="Calibri"/>
                <a:cs typeface="Calibri"/>
              </a:rPr>
              <a:t> </a:t>
            </a:r>
            <a:r>
              <a:rPr sz="4400" spc="610" dirty="0">
                <a:latin typeface="Calibri"/>
                <a:cs typeface="Calibri"/>
              </a:rPr>
              <a:t>can</a:t>
            </a:r>
            <a:r>
              <a:rPr sz="4400" spc="160" dirty="0">
                <a:latin typeface="Calibri"/>
                <a:cs typeface="Calibri"/>
              </a:rPr>
              <a:t> </a:t>
            </a:r>
            <a:r>
              <a:rPr sz="4400" spc="560" dirty="0">
                <a:latin typeface="Calibri"/>
                <a:cs typeface="Calibri"/>
              </a:rPr>
              <a:t>update</a:t>
            </a:r>
            <a:r>
              <a:rPr sz="4400" spc="160" dirty="0">
                <a:latin typeface="Calibri"/>
                <a:cs typeface="Calibri"/>
              </a:rPr>
              <a:t> </a:t>
            </a:r>
            <a:r>
              <a:rPr sz="4400" spc="445" dirty="0">
                <a:latin typeface="Calibri"/>
                <a:cs typeface="Calibri"/>
              </a:rPr>
              <a:t>your</a:t>
            </a:r>
            <a:r>
              <a:rPr sz="4400" spc="160" dirty="0">
                <a:latin typeface="Calibri"/>
                <a:cs typeface="Calibri"/>
              </a:rPr>
              <a:t> </a:t>
            </a:r>
            <a:r>
              <a:rPr sz="4400" spc="415" dirty="0">
                <a:latin typeface="Calibri"/>
                <a:cs typeface="Calibri"/>
              </a:rPr>
              <a:t>address,</a:t>
            </a:r>
            <a:r>
              <a:rPr sz="4400" spc="160" dirty="0">
                <a:latin typeface="Calibri"/>
                <a:cs typeface="Calibri"/>
              </a:rPr>
              <a:t> </a:t>
            </a:r>
            <a:r>
              <a:rPr sz="4400" spc="170" dirty="0">
                <a:latin typeface="Calibri"/>
                <a:cs typeface="Calibri"/>
              </a:rPr>
              <a:t>if  </a:t>
            </a:r>
            <a:r>
              <a:rPr sz="4400" spc="480" dirty="0">
                <a:latin typeface="Calibri"/>
                <a:cs typeface="Calibri"/>
              </a:rPr>
              <a:t>needed.</a:t>
            </a:r>
            <a:endParaRPr sz="4400">
              <a:latin typeface="Calibri"/>
              <a:cs typeface="Calibri"/>
            </a:endParaRPr>
          </a:p>
        </p:txBody>
      </p:sp>
      <p:sp>
        <p:nvSpPr>
          <p:cNvPr id="6" name="object 6"/>
          <p:cNvSpPr/>
          <p:nvPr/>
        </p:nvSpPr>
        <p:spPr>
          <a:xfrm>
            <a:off x="25710" y="0"/>
            <a:ext cx="6910024" cy="1028699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903597" y="5208279"/>
            <a:ext cx="330200" cy="382270"/>
          </a:xfrm>
          <a:custGeom>
            <a:avLst/>
            <a:gdLst/>
            <a:ahLst/>
            <a:cxnLst/>
            <a:rect l="l" t="t" r="r" b="b"/>
            <a:pathLst>
              <a:path w="330200" h="382270">
                <a:moveTo>
                  <a:pt x="164869" y="382224"/>
                </a:moveTo>
                <a:lnTo>
                  <a:pt x="146057" y="330067"/>
                </a:lnTo>
                <a:lnTo>
                  <a:pt x="126785" y="289987"/>
                </a:lnTo>
                <a:lnTo>
                  <a:pt x="100152" y="254919"/>
                </a:lnTo>
                <a:lnTo>
                  <a:pt x="67078" y="225857"/>
                </a:lnTo>
                <a:lnTo>
                  <a:pt x="28479" y="203792"/>
                </a:lnTo>
                <a:lnTo>
                  <a:pt x="0" y="191112"/>
                </a:lnTo>
                <a:lnTo>
                  <a:pt x="28479" y="178432"/>
                </a:lnTo>
                <a:lnTo>
                  <a:pt x="67078" y="156367"/>
                </a:lnTo>
                <a:lnTo>
                  <a:pt x="100152" y="127304"/>
                </a:lnTo>
                <a:lnTo>
                  <a:pt x="126785" y="92237"/>
                </a:lnTo>
                <a:lnTo>
                  <a:pt x="146057" y="52157"/>
                </a:lnTo>
                <a:lnTo>
                  <a:pt x="164869" y="0"/>
                </a:lnTo>
                <a:lnTo>
                  <a:pt x="183681" y="52157"/>
                </a:lnTo>
                <a:lnTo>
                  <a:pt x="202953" y="92237"/>
                </a:lnTo>
                <a:lnTo>
                  <a:pt x="229585" y="127304"/>
                </a:lnTo>
                <a:lnTo>
                  <a:pt x="262660" y="156367"/>
                </a:lnTo>
                <a:lnTo>
                  <a:pt x="301259" y="178432"/>
                </a:lnTo>
                <a:lnTo>
                  <a:pt x="329738" y="191112"/>
                </a:lnTo>
                <a:lnTo>
                  <a:pt x="301259" y="203792"/>
                </a:lnTo>
                <a:lnTo>
                  <a:pt x="262660" y="225857"/>
                </a:lnTo>
                <a:lnTo>
                  <a:pt x="229585" y="254919"/>
                </a:lnTo>
                <a:lnTo>
                  <a:pt x="202953" y="289987"/>
                </a:lnTo>
                <a:lnTo>
                  <a:pt x="183681" y="330067"/>
                </a:lnTo>
                <a:lnTo>
                  <a:pt x="164869" y="382224"/>
                </a:lnTo>
                <a:close/>
              </a:path>
            </a:pathLst>
          </a:custGeom>
          <a:solidFill>
            <a:srgbClr val="BF0000"/>
          </a:solidFill>
        </p:spPr>
        <p:txBody>
          <a:bodyPr wrap="square" lIns="0" tIns="0" rIns="0" bIns="0" rtlCol="0"/>
          <a:lstStyle/>
          <a:p>
            <a:endParaRPr/>
          </a:p>
        </p:txBody>
      </p:sp>
      <p:sp>
        <p:nvSpPr>
          <p:cNvPr id="8" name="object 8"/>
          <p:cNvSpPr/>
          <p:nvPr/>
        </p:nvSpPr>
        <p:spPr>
          <a:xfrm>
            <a:off x="6877338" y="5182135"/>
            <a:ext cx="382270" cy="434975"/>
          </a:xfrm>
          <a:custGeom>
            <a:avLst/>
            <a:gdLst/>
            <a:ahLst/>
            <a:cxnLst/>
            <a:rect l="l" t="t" r="r" b="b"/>
            <a:pathLst>
              <a:path w="382270" h="434975">
                <a:moveTo>
                  <a:pt x="191128" y="434512"/>
                </a:moveTo>
                <a:lnTo>
                  <a:pt x="147755" y="365100"/>
                </a:lnTo>
                <a:lnTo>
                  <a:pt x="130759" y="329869"/>
                </a:lnTo>
                <a:lnTo>
                  <a:pt x="107223" y="298939"/>
                </a:lnTo>
                <a:lnTo>
                  <a:pt x="78054" y="273280"/>
                </a:lnTo>
                <a:lnTo>
                  <a:pt x="44156" y="253857"/>
                </a:lnTo>
                <a:lnTo>
                  <a:pt x="15546" y="241178"/>
                </a:lnTo>
                <a:lnTo>
                  <a:pt x="9148" y="237127"/>
                </a:lnTo>
                <a:lnTo>
                  <a:pt x="4245" y="231521"/>
                </a:lnTo>
                <a:lnTo>
                  <a:pt x="1106" y="224762"/>
                </a:lnTo>
                <a:lnTo>
                  <a:pt x="0" y="217256"/>
                </a:lnTo>
                <a:lnTo>
                  <a:pt x="1106" y="209750"/>
                </a:lnTo>
                <a:lnTo>
                  <a:pt x="4245" y="202991"/>
                </a:lnTo>
                <a:lnTo>
                  <a:pt x="9148" y="197384"/>
                </a:lnTo>
                <a:lnTo>
                  <a:pt x="15546" y="193334"/>
                </a:lnTo>
                <a:lnTo>
                  <a:pt x="44026" y="180654"/>
                </a:lnTo>
                <a:lnTo>
                  <a:pt x="77923" y="161232"/>
                </a:lnTo>
                <a:lnTo>
                  <a:pt x="107093" y="135572"/>
                </a:lnTo>
                <a:lnTo>
                  <a:pt x="130629" y="104643"/>
                </a:lnTo>
                <a:lnTo>
                  <a:pt x="147624" y="69412"/>
                </a:lnTo>
                <a:lnTo>
                  <a:pt x="166437" y="17255"/>
                </a:lnTo>
                <a:lnTo>
                  <a:pt x="170329" y="10202"/>
                </a:lnTo>
                <a:lnTo>
                  <a:pt x="176022" y="4754"/>
                </a:lnTo>
                <a:lnTo>
                  <a:pt x="183063" y="1243"/>
                </a:lnTo>
                <a:lnTo>
                  <a:pt x="190997" y="0"/>
                </a:lnTo>
                <a:lnTo>
                  <a:pt x="198932" y="1243"/>
                </a:lnTo>
                <a:lnTo>
                  <a:pt x="205972" y="4754"/>
                </a:lnTo>
                <a:lnTo>
                  <a:pt x="211665" y="10202"/>
                </a:lnTo>
                <a:lnTo>
                  <a:pt x="215558" y="17255"/>
                </a:lnTo>
                <a:lnTo>
                  <a:pt x="234370" y="69412"/>
                </a:lnTo>
                <a:lnTo>
                  <a:pt x="249883" y="101569"/>
                </a:lnTo>
                <a:lnTo>
                  <a:pt x="191128" y="101569"/>
                </a:lnTo>
                <a:lnTo>
                  <a:pt x="172460" y="136465"/>
                </a:lnTo>
                <a:lnTo>
                  <a:pt x="148588" y="167795"/>
                </a:lnTo>
                <a:lnTo>
                  <a:pt x="120085" y="194934"/>
                </a:lnTo>
                <a:lnTo>
                  <a:pt x="87529" y="217256"/>
                </a:lnTo>
                <a:lnTo>
                  <a:pt x="120085" y="239577"/>
                </a:lnTo>
                <a:lnTo>
                  <a:pt x="148588" y="266701"/>
                </a:lnTo>
                <a:lnTo>
                  <a:pt x="172460" y="297992"/>
                </a:lnTo>
                <a:lnTo>
                  <a:pt x="191128" y="332812"/>
                </a:lnTo>
                <a:lnTo>
                  <a:pt x="249815" y="332812"/>
                </a:lnTo>
                <a:lnTo>
                  <a:pt x="234240" y="365100"/>
                </a:lnTo>
                <a:lnTo>
                  <a:pt x="215427" y="417257"/>
                </a:lnTo>
                <a:lnTo>
                  <a:pt x="211759" y="424310"/>
                </a:lnTo>
                <a:lnTo>
                  <a:pt x="206168" y="429757"/>
                </a:lnTo>
                <a:lnTo>
                  <a:pt x="199132" y="433269"/>
                </a:lnTo>
                <a:lnTo>
                  <a:pt x="191128" y="434512"/>
                </a:lnTo>
                <a:close/>
              </a:path>
              <a:path w="382270" h="434975">
                <a:moveTo>
                  <a:pt x="249815" y="332812"/>
                </a:moveTo>
                <a:lnTo>
                  <a:pt x="191128" y="332812"/>
                </a:lnTo>
                <a:lnTo>
                  <a:pt x="209795" y="297937"/>
                </a:lnTo>
                <a:lnTo>
                  <a:pt x="233668" y="266652"/>
                </a:lnTo>
                <a:lnTo>
                  <a:pt x="262170" y="239558"/>
                </a:lnTo>
                <a:lnTo>
                  <a:pt x="294726" y="217256"/>
                </a:lnTo>
                <a:lnTo>
                  <a:pt x="262170" y="194934"/>
                </a:lnTo>
                <a:lnTo>
                  <a:pt x="233668" y="167795"/>
                </a:lnTo>
                <a:lnTo>
                  <a:pt x="209795" y="136465"/>
                </a:lnTo>
                <a:lnTo>
                  <a:pt x="191128" y="101569"/>
                </a:lnTo>
                <a:lnTo>
                  <a:pt x="249883" y="101569"/>
                </a:lnTo>
                <a:lnTo>
                  <a:pt x="251366" y="104643"/>
                </a:lnTo>
                <a:lnTo>
                  <a:pt x="274902" y="135572"/>
                </a:lnTo>
                <a:lnTo>
                  <a:pt x="304072" y="161232"/>
                </a:lnTo>
                <a:lnTo>
                  <a:pt x="337969" y="180654"/>
                </a:lnTo>
                <a:lnTo>
                  <a:pt x="366449" y="193334"/>
                </a:lnTo>
                <a:lnTo>
                  <a:pt x="372846" y="197384"/>
                </a:lnTo>
                <a:lnTo>
                  <a:pt x="377749" y="202991"/>
                </a:lnTo>
                <a:lnTo>
                  <a:pt x="380889" y="209750"/>
                </a:lnTo>
                <a:lnTo>
                  <a:pt x="381995" y="217256"/>
                </a:lnTo>
                <a:lnTo>
                  <a:pt x="380889" y="224762"/>
                </a:lnTo>
                <a:lnTo>
                  <a:pt x="377749" y="231521"/>
                </a:lnTo>
                <a:lnTo>
                  <a:pt x="372846" y="237127"/>
                </a:lnTo>
                <a:lnTo>
                  <a:pt x="366449" y="241178"/>
                </a:lnTo>
                <a:lnTo>
                  <a:pt x="337838" y="253857"/>
                </a:lnTo>
                <a:lnTo>
                  <a:pt x="303941" y="273280"/>
                </a:lnTo>
                <a:lnTo>
                  <a:pt x="274771" y="298939"/>
                </a:lnTo>
                <a:lnTo>
                  <a:pt x="251235" y="329869"/>
                </a:lnTo>
                <a:lnTo>
                  <a:pt x="249815" y="332812"/>
                </a:lnTo>
                <a:close/>
              </a:path>
            </a:pathLst>
          </a:custGeom>
          <a:solidFill>
            <a:srgbClr val="000000"/>
          </a:solidFill>
        </p:spPr>
        <p:txBody>
          <a:bodyPr wrap="square" lIns="0" tIns="0" rIns="0" bIns="0" rtlCol="0"/>
          <a:lstStyle/>
          <a:p>
            <a:endParaRPr/>
          </a:p>
        </p:txBody>
      </p:sp>
      <p:sp>
        <p:nvSpPr>
          <p:cNvPr id="9" name="object 9"/>
          <p:cNvSpPr txBox="1"/>
          <p:nvPr/>
        </p:nvSpPr>
        <p:spPr>
          <a:xfrm>
            <a:off x="529418" y="461925"/>
            <a:ext cx="7599680" cy="2768600"/>
          </a:xfrm>
          <a:prstGeom prst="rect">
            <a:avLst/>
          </a:prstGeom>
        </p:spPr>
        <p:txBody>
          <a:bodyPr vert="horz" wrap="square" lIns="0" tIns="12700" rIns="0" bIns="0" rtlCol="0">
            <a:spAutoFit/>
          </a:bodyPr>
          <a:lstStyle/>
          <a:p>
            <a:pPr marL="12700" marR="5080" indent="215265" algn="ctr">
              <a:lnSpc>
                <a:spcPct val="100000"/>
              </a:lnSpc>
              <a:spcBef>
                <a:spcPts val="100"/>
              </a:spcBef>
            </a:pPr>
            <a:r>
              <a:rPr sz="6000" b="1" spc="720" dirty="0">
                <a:solidFill>
                  <a:srgbClr val="003D6B"/>
                </a:solidFill>
                <a:latin typeface="Calibri"/>
                <a:cs typeface="Calibri"/>
              </a:rPr>
              <a:t>Before </a:t>
            </a:r>
            <a:r>
              <a:rPr sz="6000" b="1" spc="780" dirty="0">
                <a:solidFill>
                  <a:srgbClr val="003D6B"/>
                </a:solidFill>
                <a:latin typeface="Calibri"/>
                <a:cs typeface="Calibri"/>
              </a:rPr>
              <a:t>you </a:t>
            </a:r>
            <a:r>
              <a:rPr sz="6000" b="1" spc="610" dirty="0">
                <a:solidFill>
                  <a:srgbClr val="003D6B"/>
                </a:solidFill>
                <a:latin typeface="Calibri"/>
                <a:cs typeface="Calibri"/>
              </a:rPr>
              <a:t>apply,  </a:t>
            </a:r>
            <a:r>
              <a:rPr sz="6000" b="1" spc="965" dirty="0">
                <a:solidFill>
                  <a:srgbClr val="003D6B"/>
                </a:solidFill>
                <a:latin typeface="Calibri"/>
                <a:cs typeface="Calibri"/>
              </a:rPr>
              <a:t>check </a:t>
            </a:r>
            <a:r>
              <a:rPr sz="6000" b="1" spc="700" dirty="0">
                <a:solidFill>
                  <a:srgbClr val="003D6B"/>
                </a:solidFill>
                <a:latin typeface="Calibri"/>
                <a:cs typeface="Calibri"/>
              </a:rPr>
              <a:t>your </a:t>
            </a:r>
            <a:r>
              <a:rPr sz="6000" b="1" spc="640" dirty="0">
                <a:solidFill>
                  <a:srgbClr val="003D6B"/>
                </a:solidFill>
                <a:latin typeface="Calibri"/>
                <a:cs typeface="Calibri"/>
              </a:rPr>
              <a:t>voter  </a:t>
            </a:r>
            <a:r>
              <a:rPr sz="6000" b="1" spc="655" dirty="0">
                <a:solidFill>
                  <a:srgbClr val="003D6B"/>
                </a:solidFill>
                <a:latin typeface="Calibri"/>
                <a:cs typeface="Calibri"/>
              </a:rPr>
              <a:t>registration</a:t>
            </a:r>
            <a:r>
              <a:rPr sz="6000" b="1" spc="315" dirty="0">
                <a:solidFill>
                  <a:srgbClr val="003D6B"/>
                </a:solidFill>
                <a:latin typeface="Calibri"/>
                <a:cs typeface="Calibri"/>
              </a:rPr>
              <a:t> </a:t>
            </a:r>
            <a:r>
              <a:rPr sz="6000" b="1" spc="605" dirty="0">
                <a:solidFill>
                  <a:srgbClr val="003D6B"/>
                </a:solidFill>
                <a:latin typeface="Calibri"/>
                <a:cs typeface="Calibri"/>
              </a:rPr>
              <a:t>status.</a:t>
            </a:r>
            <a:endParaRPr sz="6000">
              <a:latin typeface="Calibri"/>
              <a:cs typeface="Calibri"/>
            </a:endParaRPr>
          </a:p>
        </p:txBody>
      </p:sp>
      <p:pic>
        <p:nvPicPr>
          <p:cNvPr id="10" name="Picture 9">
            <a:extLst>
              <a:ext uri="{FF2B5EF4-FFF2-40B4-BE49-F238E27FC236}">
                <a16:creationId xmlns:a16="http://schemas.microsoft.com/office/drawing/2014/main" id="{E3E34C86-A374-E427-908E-9C7A6270EEC1}"/>
              </a:ext>
            </a:extLst>
          </p:cNvPr>
          <p:cNvPicPr>
            <a:picLocks noChangeAspect="1"/>
          </p:cNvPicPr>
          <p:nvPr/>
        </p:nvPicPr>
        <p:blipFill>
          <a:blip r:embed="rId5"/>
          <a:stretch>
            <a:fillRect/>
          </a:stretch>
        </p:blipFill>
        <p:spPr>
          <a:xfrm>
            <a:off x="12367833" y="9040479"/>
            <a:ext cx="5761219" cy="12193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7978" cy="3950334"/>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177968" y="4474209"/>
            <a:ext cx="171450" cy="171450"/>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1177968" y="5864859"/>
            <a:ext cx="171450" cy="171450"/>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body" idx="1"/>
          </p:nvPr>
        </p:nvSpPr>
        <p:spPr>
          <a:xfrm>
            <a:off x="1582825" y="2113596"/>
            <a:ext cx="16446593" cy="4892675"/>
          </a:xfrm>
          <a:prstGeom prst="rect">
            <a:avLst/>
          </a:prstGeom>
        </p:spPr>
        <p:txBody>
          <a:bodyPr vert="horz" wrap="square" lIns="0" tIns="12700" rIns="0" bIns="0" rtlCol="0">
            <a:spAutoFit/>
          </a:bodyPr>
          <a:lstStyle/>
          <a:p>
            <a:pPr marL="12700" marR="919480">
              <a:lnSpc>
                <a:spcPct val="108600"/>
              </a:lnSpc>
              <a:spcBef>
                <a:spcPts val="100"/>
              </a:spcBef>
            </a:pPr>
            <a:r>
              <a:rPr spc="434" dirty="0"/>
              <a:t>You</a:t>
            </a:r>
            <a:r>
              <a:rPr spc="-190" dirty="0"/>
              <a:t> </a:t>
            </a:r>
            <a:r>
              <a:rPr spc="440" dirty="0"/>
              <a:t>do</a:t>
            </a:r>
            <a:r>
              <a:rPr spc="-185" dirty="0"/>
              <a:t> </a:t>
            </a:r>
            <a:r>
              <a:rPr spc="490" dirty="0"/>
              <a:t>NOT</a:t>
            </a:r>
            <a:r>
              <a:rPr spc="-185" dirty="0"/>
              <a:t> </a:t>
            </a:r>
            <a:r>
              <a:rPr spc="415" dirty="0"/>
              <a:t>need</a:t>
            </a:r>
            <a:r>
              <a:rPr spc="-185" dirty="0"/>
              <a:t> </a:t>
            </a:r>
            <a:r>
              <a:rPr spc="465" dirty="0"/>
              <a:t>an</a:t>
            </a:r>
            <a:r>
              <a:rPr spc="-185" dirty="0"/>
              <a:t> </a:t>
            </a:r>
            <a:r>
              <a:rPr spc="345" dirty="0"/>
              <a:t>excuse</a:t>
            </a:r>
            <a:r>
              <a:rPr spc="-185" dirty="0"/>
              <a:t> </a:t>
            </a:r>
            <a:r>
              <a:rPr spc="270" dirty="0"/>
              <a:t>to</a:t>
            </a:r>
            <a:r>
              <a:rPr spc="-190" dirty="0"/>
              <a:t> </a:t>
            </a:r>
            <a:r>
              <a:rPr spc="254" dirty="0"/>
              <a:t>vote</a:t>
            </a:r>
            <a:r>
              <a:rPr spc="-185" dirty="0"/>
              <a:t> </a:t>
            </a:r>
            <a:r>
              <a:rPr spc="320" dirty="0"/>
              <a:t>with</a:t>
            </a:r>
            <a:r>
              <a:rPr spc="-185" dirty="0"/>
              <a:t> </a:t>
            </a:r>
            <a:r>
              <a:rPr spc="465" dirty="0"/>
              <a:t>an</a:t>
            </a:r>
            <a:r>
              <a:rPr spc="-185" dirty="0"/>
              <a:t> </a:t>
            </a:r>
            <a:r>
              <a:rPr spc="325" dirty="0"/>
              <a:t>absentee</a:t>
            </a:r>
            <a:r>
              <a:rPr spc="-185" dirty="0"/>
              <a:t> </a:t>
            </a:r>
            <a:r>
              <a:rPr spc="310" dirty="0"/>
              <a:t>bal</a:t>
            </a:r>
            <a:r>
              <a:rPr lang="en-US" spc="310" dirty="0"/>
              <a:t>l</a:t>
            </a:r>
            <a:r>
              <a:rPr spc="65" dirty="0"/>
              <a:t>ot.  </a:t>
            </a:r>
            <a:r>
              <a:rPr b="1" spc="434" dirty="0"/>
              <a:t>You</a:t>
            </a:r>
            <a:r>
              <a:rPr b="1" spc="-190" dirty="0"/>
              <a:t> </a:t>
            </a:r>
            <a:r>
              <a:rPr b="1" spc="480" dirty="0"/>
              <a:t>must</a:t>
            </a:r>
            <a:r>
              <a:rPr b="1" spc="-185" dirty="0"/>
              <a:t> </a:t>
            </a:r>
            <a:r>
              <a:rPr b="1" spc="320" dirty="0"/>
              <a:t>apply</a:t>
            </a:r>
            <a:r>
              <a:rPr b="1" spc="-185" dirty="0"/>
              <a:t> </a:t>
            </a:r>
            <a:r>
              <a:rPr b="1" spc="270" dirty="0"/>
              <a:t>to</a:t>
            </a:r>
            <a:r>
              <a:rPr b="1" spc="-185" dirty="0"/>
              <a:t> </a:t>
            </a:r>
            <a:r>
              <a:rPr b="1" spc="235" dirty="0"/>
              <a:t>receive</a:t>
            </a:r>
            <a:r>
              <a:rPr b="1" spc="-185" dirty="0"/>
              <a:t> </a:t>
            </a:r>
            <a:r>
              <a:rPr b="1" spc="465" dirty="0"/>
              <a:t>an</a:t>
            </a:r>
            <a:r>
              <a:rPr b="1" spc="-185" dirty="0"/>
              <a:t> </a:t>
            </a:r>
            <a:r>
              <a:rPr b="1" spc="325" dirty="0"/>
              <a:t>absentee</a:t>
            </a:r>
            <a:r>
              <a:rPr b="1" spc="-185" dirty="0"/>
              <a:t> </a:t>
            </a:r>
            <a:r>
              <a:rPr b="1" spc="310" dirty="0"/>
              <a:t>bal</a:t>
            </a:r>
            <a:r>
              <a:rPr lang="en-US" b="1" spc="310" dirty="0"/>
              <a:t>l</a:t>
            </a:r>
            <a:r>
              <a:rPr b="1" spc="65" dirty="0"/>
              <a:t>ot.</a:t>
            </a:r>
          </a:p>
          <a:p>
            <a:pPr marL="12700" marR="5080" indent="118110">
              <a:lnSpc>
                <a:spcPct val="108600"/>
              </a:lnSpc>
              <a:tabLst>
                <a:tab pos="7917180" algn="l"/>
                <a:tab pos="8684260" algn="l"/>
                <a:tab pos="12156440" algn="l"/>
              </a:tabLst>
            </a:pPr>
            <a:r>
              <a:rPr spc="434" dirty="0"/>
              <a:t>You</a:t>
            </a:r>
            <a:r>
              <a:rPr spc="-180" dirty="0"/>
              <a:t> </a:t>
            </a:r>
            <a:r>
              <a:rPr spc="450" dirty="0"/>
              <a:t>can</a:t>
            </a:r>
            <a:r>
              <a:rPr spc="-180" dirty="0"/>
              <a:t> </a:t>
            </a:r>
            <a:r>
              <a:rPr spc="320" dirty="0"/>
              <a:t>apply</a:t>
            </a:r>
            <a:r>
              <a:rPr spc="-180" dirty="0"/>
              <a:t> </a:t>
            </a:r>
            <a:r>
              <a:rPr spc="375" dirty="0"/>
              <a:t>any</a:t>
            </a:r>
            <a:r>
              <a:rPr spc="-180" dirty="0"/>
              <a:t> </a:t>
            </a:r>
            <a:r>
              <a:rPr spc="375" dirty="0"/>
              <a:t>time</a:t>
            </a:r>
            <a:r>
              <a:rPr spc="-180" dirty="0"/>
              <a:t> </a:t>
            </a:r>
            <a:r>
              <a:rPr spc="545" dirty="0"/>
              <a:t>up</a:t>
            </a:r>
            <a:r>
              <a:rPr spc="-180" dirty="0"/>
              <a:t> </a:t>
            </a:r>
            <a:r>
              <a:rPr spc="270" dirty="0"/>
              <a:t>to</a:t>
            </a:r>
            <a:r>
              <a:rPr spc="-180" dirty="0"/>
              <a:t> </a:t>
            </a:r>
            <a:r>
              <a:rPr spc="-615" dirty="0"/>
              <a:t>1</a:t>
            </a:r>
            <a:r>
              <a:rPr lang="en-US" spc="-615" dirty="0"/>
              <a:t>1    </a:t>
            </a:r>
            <a:r>
              <a:rPr spc="345" dirty="0"/>
              <a:t>day</a:t>
            </a:r>
            <a:r>
              <a:rPr lang="en-US" spc="345" dirty="0"/>
              <a:t>s</a:t>
            </a:r>
            <a:r>
              <a:rPr spc="345" dirty="0"/>
              <a:t> </a:t>
            </a:r>
            <a:r>
              <a:rPr spc="195" dirty="0"/>
              <a:t>prior</a:t>
            </a:r>
            <a:r>
              <a:rPr lang="en-US" spc="195" dirty="0"/>
              <a:t> </a:t>
            </a:r>
            <a:r>
              <a:rPr spc="-705" dirty="0"/>
              <a:t> </a:t>
            </a:r>
            <a:r>
              <a:rPr spc="270" dirty="0"/>
              <a:t>to</a:t>
            </a:r>
            <a:r>
              <a:rPr spc="-180" dirty="0"/>
              <a:t> </a:t>
            </a:r>
            <a:r>
              <a:rPr spc="345" dirty="0"/>
              <a:t>the</a:t>
            </a:r>
            <a:r>
              <a:rPr lang="en-US" spc="345" dirty="0"/>
              <a:t> </a:t>
            </a:r>
            <a:r>
              <a:rPr spc="245" dirty="0"/>
              <a:t>election </a:t>
            </a:r>
            <a:r>
              <a:rPr spc="200" dirty="0"/>
              <a:t>date.  </a:t>
            </a:r>
            <a:r>
              <a:rPr spc="434" dirty="0"/>
              <a:t>You</a:t>
            </a:r>
            <a:r>
              <a:rPr spc="-185" dirty="0"/>
              <a:t> </a:t>
            </a:r>
            <a:r>
              <a:rPr spc="450" dirty="0"/>
              <a:t>can</a:t>
            </a:r>
            <a:r>
              <a:rPr spc="-185" dirty="0"/>
              <a:t> </a:t>
            </a:r>
            <a:r>
              <a:rPr spc="290" dirty="0"/>
              <a:t>request</a:t>
            </a:r>
            <a:r>
              <a:rPr spc="-180" dirty="0"/>
              <a:t> </a:t>
            </a:r>
            <a:r>
              <a:rPr spc="465" dirty="0"/>
              <a:t>an</a:t>
            </a:r>
            <a:r>
              <a:rPr spc="-185" dirty="0"/>
              <a:t> </a:t>
            </a:r>
            <a:r>
              <a:rPr spc="325" dirty="0"/>
              <a:t>absentee</a:t>
            </a:r>
            <a:r>
              <a:rPr spc="-185" dirty="0"/>
              <a:t> </a:t>
            </a:r>
            <a:r>
              <a:rPr spc="310" dirty="0"/>
              <a:t>bal</a:t>
            </a:r>
            <a:r>
              <a:rPr lang="en-US" spc="310" dirty="0"/>
              <a:t>l</a:t>
            </a:r>
            <a:r>
              <a:rPr spc="270" dirty="0"/>
              <a:t>ot</a:t>
            </a:r>
            <a:r>
              <a:rPr spc="-185" dirty="0"/>
              <a:t> </a:t>
            </a:r>
            <a:r>
              <a:rPr spc="145" dirty="0"/>
              <a:t>for</a:t>
            </a:r>
            <a:r>
              <a:rPr spc="-185" dirty="0"/>
              <a:t> </a:t>
            </a:r>
            <a:r>
              <a:rPr spc="465" dirty="0"/>
              <a:t>a</a:t>
            </a:r>
            <a:r>
              <a:rPr spc="-180" dirty="0"/>
              <a:t> </a:t>
            </a:r>
            <a:r>
              <a:rPr spc="245" dirty="0"/>
              <a:t>specific</a:t>
            </a:r>
            <a:r>
              <a:rPr spc="-185" dirty="0"/>
              <a:t> </a:t>
            </a:r>
            <a:r>
              <a:rPr spc="180" dirty="0"/>
              <a:t>election,</a:t>
            </a:r>
            <a:r>
              <a:rPr spc="-180" dirty="0"/>
              <a:t> </a:t>
            </a:r>
            <a:r>
              <a:rPr spc="229" dirty="0"/>
              <a:t>or</a:t>
            </a:r>
            <a:r>
              <a:rPr spc="-185" dirty="0"/>
              <a:t> </a:t>
            </a:r>
            <a:r>
              <a:rPr spc="355" dirty="0"/>
              <a:t>you  </a:t>
            </a:r>
            <a:r>
              <a:rPr spc="450" dirty="0"/>
              <a:t>can</a:t>
            </a:r>
            <a:r>
              <a:rPr spc="-180" dirty="0"/>
              <a:t> </a:t>
            </a:r>
            <a:r>
              <a:rPr spc="290" dirty="0"/>
              <a:t>request</a:t>
            </a:r>
            <a:r>
              <a:rPr spc="-180" dirty="0"/>
              <a:t> </a:t>
            </a:r>
            <a:r>
              <a:rPr spc="325" dirty="0"/>
              <a:t>absentee</a:t>
            </a:r>
            <a:r>
              <a:rPr spc="-175" dirty="0"/>
              <a:t> </a:t>
            </a:r>
            <a:r>
              <a:rPr spc="310" dirty="0"/>
              <a:t>bal</a:t>
            </a:r>
            <a:r>
              <a:rPr lang="en-US" spc="310" dirty="0"/>
              <a:t>l</a:t>
            </a:r>
            <a:r>
              <a:rPr spc="260" dirty="0"/>
              <a:t>ots</a:t>
            </a:r>
            <a:r>
              <a:rPr spc="-175" dirty="0"/>
              <a:t> </a:t>
            </a:r>
            <a:r>
              <a:rPr spc="145" dirty="0"/>
              <a:t>for</a:t>
            </a:r>
            <a:r>
              <a:rPr spc="-180" dirty="0"/>
              <a:t> </a:t>
            </a:r>
            <a:r>
              <a:rPr spc="229" dirty="0"/>
              <a:t>al</a:t>
            </a:r>
            <a:r>
              <a:rPr lang="en-US" spc="229" dirty="0"/>
              <a:t>l </a:t>
            </a:r>
            <a:r>
              <a:rPr spc="245" dirty="0"/>
              <a:t>future</a:t>
            </a:r>
            <a:r>
              <a:rPr spc="-185" dirty="0"/>
              <a:t> </a:t>
            </a:r>
            <a:r>
              <a:rPr spc="185" dirty="0"/>
              <a:t>elections.</a:t>
            </a:r>
          </a:p>
          <a:p>
            <a:pPr marL="12700" marR="2068195">
              <a:lnSpc>
                <a:spcPct val="108600"/>
              </a:lnSpc>
              <a:spcBef>
                <a:spcPts val="5"/>
              </a:spcBef>
              <a:tabLst>
                <a:tab pos="5800725" algn="l"/>
              </a:tabLst>
            </a:pPr>
            <a:r>
              <a:rPr spc="575" dirty="0"/>
              <a:t>Be</a:t>
            </a:r>
            <a:r>
              <a:rPr spc="-175" dirty="0"/>
              <a:t> </a:t>
            </a:r>
            <a:r>
              <a:rPr spc="295" dirty="0"/>
              <a:t>sure</a:t>
            </a:r>
            <a:r>
              <a:rPr spc="-175" dirty="0"/>
              <a:t> </a:t>
            </a:r>
            <a:r>
              <a:rPr spc="270" dirty="0"/>
              <a:t>to</a:t>
            </a:r>
            <a:r>
              <a:rPr spc="-175" dirty="0"/>
              <a:t> </a:t>
            </a:r>
            <a:r>
              <a:rPr spc="360" dirty="0"/>
              <a:t>complete</a:t>
            </a:r>
            <a:r>
              <a:rPr spc="-175" dirty="0"/>
              <a:t> </a:t>
            </a:r>
            <a:r>
              <a:rPr spc="229" dirty="0"/>
              <a:t>al</a:t>
            </a:r>
            <a:r>
              <a:rPr lang="en-US" spc="229" dirty="0"/>
              <a:t>l</a:t>
            </a:r>
            <a:r>
              <a:rPr spc="229" dirty="0"/>
              <a:t>	</a:t>
            </a:r>
            <a:r>
              <a:rPr spc="345" dirty="0"/>
              <a:t>the</a:t>
            </a:r>
            <a:r>
              <a:rPr spc="-204" dirty="0"/>
              <a:t> </a:t>
            </a:r>
            <a:r>
              <a:rPr spc="275" dirty="0"/>
              <a:t>required</a:t>
            </a:r>
            <a:r>
              <a:rPr spc="-200" dirty="0"/>
              <a:t> </a:t>
            </a:r>
            <a:r>
              <a:rPr spc="270" dirty="0"/>
              <a:t>information</a:t>
            </a:r>
            <a:r>
              <a:rPr spc="-200" dirty="0"/>
              <a:t> </a:t>
            </a:r>
            <a:r>
              <a:rPr spc="440" dirty="0"/>
              <a:t>on</a:t>
            </a:r>
            <a:r>
              <a:rPr spc="-204" dirty="0"/>
              <a:t> </a:t>
            </a:r>
            <a:r>
              <a:rPr spc="345" dirty="0"/>
              <a:t>the  </a:t>
            </a:r>
            <a:r>
              <a:rPr spc="215" dirty="0"/>
              <a:t>application.</a:t>
            </a:r>
          </a:p>
        </p:txBody>
      </p:sp>
      <p:sp>
        <p:nvSpPr>
          <p:cNvPr id="7" name="object 7"/>
          <p:cNvSpPr/>
          <p:nvPr/>
        </p:nvSpPr>
        <p:spPr>
          <a:xfrm>
            <a:off x="1398268" y="6539651"/>
            <a:ext cx="6807311" cy="3748353"/>
          </a:xfrm>
          <a:prstGeom prst="rect">
            <a:avLst/>
          </a:prstGeom>
          <a:blipFill>
            <a:blip r:embed="rId5"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1582826" y="1110909"/>
            <a:ext cx="15305405" cy="939800"/>
          </a:xfrm>
          <a:prstGeom prst="rect">
            <a:avLst/>
          </a:prstGeom>
        </p:spPr>
        <p:txBody>
          <a:bodyPr vert="horz" wrap="square" lIns="0" tIns="12700" rIns="0" bIns="0" rtlCol="0">
            <a:spAutoFit/>
          </a:bodyPr>
          <a:lstStyle/>
          <a:p>
            <a:pPr marL="12700">
              <a:lnSpc>
                <a:spcPct val="100000"/>
              </a:lnSpc>
              <a:spcBef>
                <a:spcPts val="100"/>
              </a:spcBef>
            </a:pPr>
            <a:r>
              <a:rPr spc="775" dirty="0"/>
              <a:t>Apply</a:t>
            </a:r>
            <a:r>
              <a:rPr spc="335" dirty="0"/>
              <a:t> </a:t>
            </a:r>
            <a:r>
              <a:rPr spc="615" dirty="0"/>
              <a:t>to</a:t>
            </a:r>
            <a:r>
              <a:rPr spc="335" dirty="0"/>
              <a:t> </a:t>
            </a:r>
            <a:r>
              <a:rPr spc="730" dirty="0"/>
              <a:t>Vote</a:t>
            </a:r>
            <a:r>
              <a:rPr spc="335" dirty="0"/>
              <a:t> </a:t>
            </a:r>
            <a:r>
              <a:rPr spc="735" dirty="0"/>
              <a:t>with</a:t>
            </a:r>
            <a:r>
              <a:rPr spc="335" dirty="0"/>
              <a:t> </a:t>
            </a:r>
            <a:r>
              <a:rPr spc="830" dirty="0"/>
              <a:t>an</a:t>
            </a:r>
            <a:r>
              <a:rPr spc="335" dirty="0"/>
              <a:t> </a:t>
            </a:r>
            <a:r>
              <a:rPr spc="800" dirty="0"/>
              <a:t>Absentee</a:t>
            </a:r>
            <a:r>
              <a:rPr spc="335" dirty="0"/>
              <a:t> </a:t>
            </a:r>
            <a:r>
              <a:rPr spc="640" dirty="0"/>
              <a:t>Ballot</a:t>
            </a:r>
          </a:p>
        </p:txBody>
      </p:sp>
      <p:pic>
        <p:nvPicPr>
          <p:cNvPr id="9" name="Picture 8">
            <a:extLst>
              <a:ext uri="{FF2B5EF4-FFF2-40B4-BE49-F238E27FC236}">
                <a16:creationId xmlns:a16="http://schemas.microsoft.com/office/drawing/2014/main" id="{4123E56D-4693-7D6D-98E2-61DB2E438CE4}"/>
              </a:ext>
            </a:extLst>
          </p:cNvPr>
          <p:cNvPicPr>
            <a:picLocks noChangeAspect="1"/>
          </p:cNvPicPr>
          <p:nvPr/>
        </p:nvPicPr>
        <p:blipFill>
          <a:blip r:embed="rId6"/>
          <a:stretch>
            <a:fillRect/>
          </a:stretch>
        </p:blipFill>
        <p:spPr>
          <a:xfrm>
            <a:off x="12268200" y="9334500"/>
            <a:ext cx="5761219" cy="121930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40759" y="1265251"/>
            <a:ext cx="15730855" cy="6309420"/>
          </a:xfrm>
          <a:prstGeom prst="rect">
            <a:avLst/>
          </a:prstGeom>
        </p:spPr>
        <p:txBody>
          <a:bodyPr vert="horz" wrap="square" lIns="0" tIns="12700" rIns="0" bIns="0" rtlCol="0">
            <a:spAutoFit/>
          </a:bodyPr>
          <a:lstStyle/>
          <a:p>
            <a:pPr marL="12700">
              <a:lnSpc>
                <a:spcPts val="5505"/>
              </a:lnSpc>
              <a:spcBef>
                <a:spcPts val="100"/>
              </a:spcBef>
            </a:pPr>
            <a:r>
              <a:rPr sz="4800" b="1" spc="550" dirty="0">
                <a:solidFill>
                  <a:srgbClr val="BF0000"/>
                </a:solidFill>
                <a:latin typeface="Calibri"/>
                <a:cs typeface="Calibri"/>
              </a:rPr>
              <a:t>ONLINE</a:t>
            </a:r>
            <a:endParaRPr sz="4800" dirty="0">
              <a:latin typeface="Calibri"/>
              <a:cs typeface="Calibri"/>
            </a:endParaRPr>
          </a:p>
          <a:p>
            <a:pPr marL="12700">
              <a:lnSpc>
                <a:spcPts val="3820"/>
              </a:lnSpc>
              <a:tabLst>
                <a:tab pos="671195" algn="l"/>
              </a:tabLst>
            </a:pPr>
            <a:r>
              <a:rPr sz="3600" b="1" u="heavy" spc="360" dirty="0">
                <a:solidFill>
                  <a:srgbClr val="ECA300"/>
                </a:solidFill>
                <a:uFill>
                  <a:solidFill>
                    <a:srgbClr val="ECA300"/>
                  </a:solidFill>
                </a:uFill>
                <a:latin typeface="Calibri"/>
                <a:cs typeface="Calibri"/>
                <a:hlinkClick r:id="rId3"/>
              </a:rPr>
              <a:t>ht</a:t>
            </a:r>
            <a:r>
              <a:rPr lang="en-US" sz="3600" b="1" u="heavy" spc="360" dirty="0">
                <a:solidFill>
                  <a:srgbClr val="ECA300"/>
                </a:solidFill>
                <a:uFill>
                  <a:solidFill>
                    <a:srgbClr val="ECA300"/>
                  </a:solidFill>
                </a:uFill>
                <a:latin typeface="Calibri"/>
                <a:cs typeface="Calibri"/>
                <a:hlinkClick r:id="rId3"/>
              </a:rPr>
              <a:t>t</a:t>
            </a:r>
            <a:r>
              <a:rPr sz="3600" b="1" spc="100" dirty="0">
                <a:solidFill>
                  <a:srgbClr val="ECA300"/>
                </a:solidFill>
                <a:latin typeface="Calibri"/>
                <a:cs typeface="Calibri"/>
                <a:hlinkClick r:id="rId3"/>
              </a:rPr>
              <a:t>p</a:t>
            </a:r>
            <a:r>
              <a:rPr sz="3600" b="1" u="heavy" spc="100" dirty="0">
                <a:solidFill>
                  <a:srgbClr val="ECA300"/>
                </a:solidFill>
                <a:uFill>
                  <a:solidFill>
                    <a:srgbClr val="ECA300"/>
                  </a:solidFill>
                </a:uFill>
                <a:latin typeface="Calibri"/>
                <a:cs typeface="Calibri"/>
                <a:hlinkClick r:id="rId3"/>
              </a:rPr>
              <a:t>s:/</a:t>
            </a:r>
            <a:r>
              <a:rPr sz="3600" b="1" u="heavy" spc="310" dirty="0">
                <a:solidFill>
                  <a:srgbClr val="ECA300"/>
                </a:solidFill>
                <a:uFill>
                  <a:solidFill>
                    <a:srgbClr val="ECA300"/>
                  </a:solidFill>
                </a:uFill>
                <a:latin typeface="Calibri"/>
                <a:cs typeface="Calibri"/>
                <a:hlinkClick r:id="rId3"/>
              </a:rPr>
              <a:t> </a:t>
            </a:r>
            <a:r>
              <a:rPr sz="3600" b="1" u="heavy" spc="229" dirty="0">
                <a:solidFill>
                  <a:srgbClr val="ECA300"/>
                </a:solidFill>
                <a:uFill>
                  <a:solidFill>
                    <a:srgbClr val="ECA300"/>
                  </a:solidFill>
                </a:uFill>
                <a:latin typeface="Calibri"/>
                <a:cs typeface="Calibri"/>
                <a:hlinkClick r:id="rId3"/>
              </a:rPr>
              <a:t>vote.elections.virginia.gov/VoterInformation</a:t>
            </a:r>
            <a:endParaRPr sz="3600" dirty="0">
              <a:latin typeface="Calibri"/>
              <a:cs typeface="Calibri"/>
            </a:endParaRPr>
          </a:p>
          <a:p>
            <a:pPr marL="12700" marR="446405">
              <a:lnSpc>
                <a:spcPts val="3829"/>
              </a:lnSpc>
              <a:spcBef>
                <a:spcPts val="285"/>
              </a:spcBef>
              <a:tabLst>
                <a:tab pos="1870710" algn="l"/>
              </a:tabLst>
            </a:pPr>
            <a:r>
              <a:rPr sz="3600" b="1" spc="409" dirty="0">
                <a:latin typeface="Calibri"/>
                <a:cs typeface="Calibri"/>
              </a:rPr>
              <a:t>You</a:t>
            </a:r>
            <a:r>
              <a:rPr sz="3600" b="1" spc="-85" dirty="0">
                <a:latin typeface="Calibri"/>
                <a:cs typeface="Calibri"/>
              </a:rPr>
              <a:t> </a:t>
            </a:r>
            <a:r>
              <a:rPr sz="3600" b="1" spc="265" dirty="0">
                <a:latin typeface="Calibri"/>
                <a:cs typeface="Calibri"/>
              </a:rPr>
              <a:t>wi</a:t>
            </a:r>
            <a:r>
              <a:rPr lang="en-US" sz="3600" b="1" spc="265" dirty="0">
                <a:latin typeface="Calibri"/>
                <a:cs typeface="Calibri"/>
              </a:rPr>
              <a:t>l</a:t>
            </a:r>
            <a:r>
              <a:rPr sz="3600" b="1" spc="265" dirty="0">
                <a:latin typeface="Calibri"/>
                <a:cs typeface="Calibri"/>
              </a:rPr>
              <a:t>l	</a:t>
            </a:r>
            <a:r>
              <a:rPr sz="3600" b="1" spc="395" dirty="0">
                <a:latin typeface="Calibri"/>
                <a:cs typeface="Calibri"/>
              </a:rPr>
              <a:t>need</a:t>
            </a:r>
            <a:r>
              <a:rPr sz="3600" b="1" spc="-80" dirty="0">
                <a:latin typeface="Calibri"/>
                <a:cs typeface="Calibri"/>
              </a:rPr>
              <a:t> </a:t>
            </a:r>
            <a:r>
              <a:rPr sz="3600" b="1" spc="295" dirty="0">
                <a:latin typeface="Calibri"/>
                <a:cs typeface="Calibri"/>
              </a:rPr>
              <a:t>to</a:t>
            </a:r>
            <a:r>
              <a:rPr sz="3600" b="1" spc="-75" dirty="0">
                <a:latin typeface="Calibri"/>
                <a:cs typeface="Calibri"/>
              </a:rPr>
              <a:t> </a:t>
            </a:r>
            <a:r>
              <a:rPr sz="3600" b="1" spc="365" dirty="0">
                <a:latin typeface="Calibri"/>
                <a:cs typeface="Calibri"/>
              </a:rPr>
              <a:t>have</a:t>
            </a:r>
            <a:r>
              <a:rPr sz="3600" b="1" spc="-80" dirty="0">
                <a:latin typeface="Calibri"/>
                <a:cs typeface="Calibri"/>
              </a:rPr>
              <a:t> </a:t>
            </a:r>
            <a:r>
              <a:rPr sz="3600" b="1" spc="310" dirty="0">
                <a:latin typeface="Calibri"/>
                <a:cs typeface="Calibri"/>
              </a:rPr>
              <a:t>your</a:t>
            </a:r>
            <a:r>
              <a:rPr sz="3600" b="1" spc="-80" dirty="0">
                <a:latin typeface="Calibri"/>
                <a:cs typeface="Calibri"/>
              </a:rPr>
              <a:t> </a:t>
            </a:r>
            <a:r>
              <a:rPr sz="3600" b="1" spc="290" dirty="0">
                <a:latin typeface="Calibri"/>
                <a:cs typeface="Calibri"/>
              </a:rPr>
              <a:t>Social</a:t>
            </a:r>
            <a:r>
              <a:rPr sz="3600" b="1" spc="-80" dirty="0">
                <a:latin typeface="Calibri"/>
                <a:cs typeface="Calibri"/>
              </a:rPr>
              <a:t> </a:t>
            </a:r>
            <a:r>
              <a:rPr sz="3600" b="1" spc="300" dirty="0">
                <a:latin typeface="Calibri"/>
                <a:cs typeface="Calibri"/>
              </a:rPr>
              <a:t>Security</a:t>
            </a:r>
            <a:r>
              <a:rPr sz="3600" b="1" spc="-75" dirty="0">
                <a:latin typeface="Calibri"/>
                <a:cs typeface="Calibri"/>
              </a:rPr>
              <a:t> </a:t>
            </a:r>
            <a:r>
              <a:rPr sz="3600" b="1" spc="415" dirty="0">
                <a:latin typeface="Calibri"/>
                <a:cs typeface="Calibri"/>
              </a:rPr>
              <a:t>number</a:t>
            </a:r>
            <a:r>
              <a:rPr sz="3600" b="1" spc="-80" dirty="0">
                <a:latin typeface="Calibri"/>
                <a:cs typeface="Calibri"/>
              </a:rPr>
              <a:t> </a:t>
            </a:r>
            <a:r>
              <a:rPr sz="3600" b="1" spc="420" dirty="0">
                <a:latin typeface="Calibri"/>
                <a:cs typeface="Calibri"/>
              </a:rPr>
              <a:t>and</a:t>
            </a:r>
            <a:r>
              <a:rPr sz="3600" b="1" spc="-80" dirty="0">
                <a:latin typeface="Calibri"/>
                <a:cs typeface="Calibri"/>
              </a:rPr>
              <a:t> </a:t>
            </a:r>
            <a:r>
              <a:rPr sz="3600" b="1" spc="345" dirty="0">
                <a:latin typeface="Calibri"/>
                <a:cs typeface="Calibri"/>
              </a:rPr>
              <a:t>the</a:t>
            </a:r>
            <a:r>
              <a:rPr sz="3600" b="1" spc="-80" dirty="0">
                <a:latin typeface="Calibri"/>
                <a:cs typeface="Calibri"/>
              </a:rPr>
              <a:t> </a:t>
            </a:r>
            <a:r>
              <a:rPr sz="3600" b="1" spc="365" dirty="0">
                <a:latin typeface="Calibri"/>
                <a:cs typeface="Calibri"/>
              </a:rPr>
              <a:t>customer  </a:t>
            </a:r>
            <a:r>
              <a:rPr sz="3600" b="1" spc="415" dirty="0">
                <a:latin typeface="Calibri"/>
                <a:cs typeface="Calibri"/>
              </a:rPr>
              <a:t>number</a:t>
            </a:r>
            <a:r>
              <a:rPr sz="3600" b="1" spc="-90" dirty="0">
                <a:latin typeface="Calibri"/>
                <a:cs typeface="Calibri"/>
              </a:rPr>
              <a:t> </a:t>
            </a:r>
            <a:r>
              <a:rPr sz="3600" b="1" spc="415" dirty="0">
                <a:latin typeface="Calibri"/>
                <a:cs typeface="Calibri"/>
              </a:rPr>
              <a:t>on</a:t>
            </a:r>
            <a:r>
              <a:rPr sz="3600" b="1" spc="-85" dirty="0">
                <a:latin typeface="Calibri"/>
                <a:cs typeface="Calibri"/>
              </a:rPr>
              <a:t> </a:t>
            </a:r>
            <a:r>
              <a:rPr sz="3600" b="1" spc="310" dirty="0">
                <a:latin typeface="Calibri"/>
                <a:cs typeface="Calibri"/>
              </a:rPr>
              <a:t>your</a:t>
            </a:r>
            <a:r>
              <a:rPr sz="3600" b="1" spc="-85" dirty="0">
                <a:latin typeface="Calibri"/>
                <a:cs typeface="Calibri"/>
              </a:rPr>
              <a:t> </a:t>
            </a:r>
            <a:r>
              <a:rPr sz="3600" b="1" spc="275" dirty="0">
                <a:latin typeface="Calibri"/>
                <a:cs typeface="Calibri"/>
              </a:rPr>
              <a:t>Virginia</a:t>
            </a:r>
            <a:r>
              <a:rPr sz="3600" b="1" spc="-85" dirty="0">
                <a:latin typeface="Calibri"/>
                <a:cs typeface="Calibri"/>
              </a:rPr>
              <a:t> </a:t>
            </a:r>
            <a:r>
              <a:rPr sz="3600" b="1" spc="210" dirty="0">
                <a:latin typeface="Calibri"/>
                <a:cs typeface="Calibri"/>
              </a:rPr>
              <a:t>driver’s</a:t>
            </a:r>
            <a:r>
              <a:rPr sz="3600" b="1" spc="-85" dirty="0">
                <a:latin typeface="Calibri"/>
                <a:cs typeface="Calibri"/>
              </a:rPr>
              <a:t> </a:t>
            </a:r>
            <a:r>
              <a:rPr sz="3600" b="1" spc="245" dirty="0">
                <a:latin typeface="Calibri"/>
                <a:cs typeface="Calibri"/>
              </a:rPr>
              <a:t>license,</a:t>
            </a:r>
            <a:r>
              <a:rPr sz="3600" b="1" spc="-85" dirty="0">
                <a:latin typeface="Calibri"/>
                <a:cs typeface="Calibri"/>
              </a:rPr>
              <a:t> </a:t>
            </a:r>
            <a:r>
              <a:rPr sz="3600" b="1" spc="220" dirty="0">
                <a:latin typeface="Calibri"/>
                <a:cs typeface="Calibri"/>
              </a:rPr>
              <a:t>learner’s</a:t>
            </a:r>
            <a:r>
              <a:rPr sz="3600" b="1" spc="-85" dirty="0">
                <a:latin typeface="Calibri"/>
                <a:cs typeface="Calibri"/>
              </a:rPr>
              <a:t> </a:t>
            </a:r>
            <a:r>
              <a:rPr sz="3600" b="1" spc="254" dirty="0">
                <a:latin typeface="Calibri"/>
                <a:cs typeface="Calibri"/>
              </a:rPr>
              <a:t>permit,</a:t>
            </a:r>
            <a:endParaRPr sz="3600" dirty="0">
              <a:latin typeface="Calibri"/>
              <a:cs typeface="Calibri"/>
            </a:endParaRPr>
          </a:p>
          <a:p>
            <a:pPr marL="12700">
              <a:lnSpc>
                <a:spcPts val="3775"/>
              </a:lnSpc>
            </a:pPr>
            <a:r>
              <a:rPr sz="3600" b="1" spc="270" dirty="0">
                <a:latin typeface="Calibri"/>
                <a:cs typeface="Calibri"/>
              </a:rPr>
              <a:t>or</a:t>
            </a:r>
            <a:r>
              <a:rPr sz="3600" b="1" spc="-90" dirty="0">
                <a:latin typeface="Calibri"/>
                <a:cs typeface="Calibri"/>
              </a:rPr>
              <a:t> </a:t>
            </a:r>
            <a:r>
              <a:rPr sz="3600" b="1" spc="390" dirty="0">
                <a:latin typeface="Calibri"/>
                <a:cs typeface="Calibri"/>
              </a:rPr>
              <a:t>ID</a:t>
            </a:r>
            <a:r>
              <a:rPr sz="3600" b="1" spc="-85" dirty="0">
                <a:latin typeface="Calibri"/>
                <a:cs typeface="Calibri"/>
              </a:rPr>
              <a:t> </a:t>
            </a:r>
            <a:r>
              <a:rPr sz="3600" b="1" spc="340" dirty="0">
                <a:latin typeface="Calibri"/>
                <a:cs typeface="Calibri"/>
              </a:rPr>
              <a:t>from</a:t>
            </a:r>
            <a:r>
              <a:rPr sz="3600" b="1" spc="-85" dirty="0">
                <a:latin typeface="Calibri"/>
                <a:cs typeface="Calibri"/>
              </a:rPr>
              <a:t> </a:t>
            </a:r>
            <a:r>
              <a:rPr sz="3600" b="1" spc="345" dirty="0">
                <a:latin typeface="Calibri"/>
                <a:cs typeface="Calibri"/>
              </a:rPr>
              <a:t>the</a:t>
            </a:r>
            <a:r>
              <a:rPr sz="3600" b="1" spc="-85" dirty="0">
                <a:latin typeface="Calibri"/>
                <a:cs typeface="Calibri"/>
              </a:rPr>
              <a:t> </a:t>
            </a:r>
            <a:r>
              <a:rPr sz="3600" b="1" spc="275" dirty="0">
                <a:latin typeface="Calibri"/>
                <a:cs typeface="Calibri"/>
              </a:rPr>
              <a:t>Virginia</a:t>
            </a:r>
            <a:r>
              <a:rPr sz="3600" b="1" spc="-85" dirty="0">
                <a:latin typeface="Calibri"/>
                <a:cs typeface="Calibri"/>
              </a:rPr>
              <a:t> </a:t>
            </a:r>
            <a:r>
              <a:rPr sz="3600" b="1" spc="270" dirty="0">
                <a:latin typeface="Calibri"/>
                <a:cs typeface="Calibri"/>
              </a:rPr>
              <a:t>DMV.</a:t>
            </a:r>
            <a:endParaRPr sz="3600" dirty="0">
              <a:latin typeface="Calibri"/>
              <a:cs typeface="Calibri"/>
            </a:endParaRPr>
          </a:p>
          <a:p>
            <a:pPr marL="160655">
              <a:lnSpc>
                <a:spcPts val="5505"/>
              </a:lnSpc>
              <a:spcBef>
                <a:spcPts val="3254"/>
              </a:spcBef>
            </a:pPr>
            <a:r>
              <a:rPr sz="4800" b="1" spc="595" dirty="0">
                <a:solidFill>
                  <a:srgbClr val="BF0000"/>
                </a:solidFill>
                <a:latin typeface="Calibri"/>
                <a:cs typeface="Calibri"/>
              </a:rPr>
              <a:t>WITH</a:t>
            </a:r>
            <a:r>
              <a:rPr sz="4800" b="1" spc="-114" dirty="0">
                <a:solidFill>
                  <a:srgbClr val="BF0000"/>
                </a:solidFill>
                <a:latin typeface="Calibri"/>
                <a:cs typeface="Calibri"/>
              </a:rPr>
              <a:t> </a:t>
            </a:r>
            <a:r>
              <a:rPr sz="4800" b="1" spc="765" dirty="0">
                <a:solidFill>
                  <a:srgbClr val="BF0000"/>
                </a:solidFill>
                <a:latin typeface="Calibri"/>
                <a:cs typeface="Calibri"/>
              </a:rPr>
              <a:t>A</a:t>
            </a:r>
            <a:r>
              <a:rPr sz="4800" b="1" spc="-110" dirty="0">
                <a:solidFill>
                  <a:srgbClr val="BF0000"/>
                </a:solidFill>
                <a:latin typeface="Calibri"/>
                <a:cs typeface="Calibri"/>
              </a:rPr>
              <a:t> </a:t>
            </a:r>
            <a:r>
              <a:rPr sz="4800" b="1" spc="720" dirty="0">
                <a:solidFill>
                  <a:srgbClr val="BF0000"/>
                </a:solidFill>
                <a:latin typeface="Calibri"/>
                <a:cs typeface="Calibri"/>
              </a:rPr>
              <a:t>PAPER</a:t>
            </a:r>
            <a:r>
              <a:rPr sz="4800" b="1" spc="-110" dirty="0">
                <a:solidFill>
                  <a:srgbClr val="BF0000"/>
                </a:solidFill>
                <a:latin typeface="Calibri"/>
                <a:cs typeface="Calibri"/>
              </a:rPr>
              <a:t> </a:t>
            </a:r>
            <a:r>
              <a:rPr sz="4800" b="1" spc="570" dirty="0">
                <a:solidFill>
                  <a:srgbClr val="BF0000"/>
                </a:solidFill>
                <a:latin typeface="Calibri"/>
                <a:cs typeface="Calibri"/>
              </a:rPr>
              <a:t>FORM</a:t>
            </a:r>
            <a:endParaRPr lang="en-US" sz="4800" dirty="0">
              <a:latin typeface="Calibri"/>
              <a:cs typeface="Calibri"/>
            </a:endParaRPr>
          </a:p>
          <a:p>
            <a:pPr marL="12700" marR="407034" indent="110489">
              <a:lnSpc>
                <a:spcPts val="3829"/>
              </a:lnSpc>
              <a:spcBef>
                <a:spcPts val="284"/>
              </a:spcBef>
            </a:pPr>
            <a:r>
              <a:rPr lang="en-US" sz="3600" b="1" spc="415" dirty="0">
                <a:latin typeface="Calibri"/>
                <a:cs typeface="Calibri"/>
              </a:rPr>
              <a:t>Forms </a:t>
            </a:r>
            <a:r>
              <a:rPr lang="en-US" sz="3600" b="1" spc="440" dirty="0">
                <a:latin typeface="Calibri"/>
                <a:cs typeface="Calibri"/>
              </a:rPr>
              <a:t>can </a:t>
            </a:r>
            <a:r>
              <a:rPr lang="en-US" sz="3600" b="1" spc="430" dirty="0">
                <a:latin typeface="Calibri"/>
                <a:cs typeface="Calibri"/>
              </a:rPr>
              <a:t>be </a:t>
            </a:r>
            <a:r>
              <a:rPr lang="en-US" sz="3600" b="1" spc="350" dirty="0">
                <a:latin typeface="Calibri"/>
                <a:cs typeface="Calibri"/>
              </a:rPr>
              <a:t>found </a:t>
            </a:r>
            <a:r>
              <a:rPr lang="en-US" sz="3600" b="1" spc="305" dirty="0">
                <a:latin typeface="Calibri"/>
                <a:cs typeface="Calibri"/>
              </a:rPr>
              <a:t>at </a:t>
            </a:r>
            <a:r>
              <a:rPr lang="en-US" sz="3600" b="1" spc="350" dirty="0">
                <a:latin typeface="Calibri"/>
                <a:cs typeface="Calibri"/>
              </a:rPr>
              <a:t>Government </a:t>
            </a:r>
            <a:r>
              <a:rPr lang="en-US" sz="3600" b="1" spc="340" dirty="0">
                <a:latin typeface="Calibri"/>
                <a:cs typeface="Calibri"/>
              </a:rPr>
              <a:t>Centers </a:t>
            </a:r>
            <a:r>
              <a:rPr lang="en-US" sz="3600" b="1" spc="420" dirty="0">
                <a:latin typeface="Calibri"/>
                <a:cs typeface="Calibri"/>
              </a:rPr>
              <a:t>and </a:t>
            </a:r>
            <a:r>
              <a:rPr lang="en-US" sz="3600" b="1" spc="350" dirty="0">
                <a:latin typeface="Calibri"/>
                <a:cs typeface="Calibri"/>
              </a:rPr>
              <a:t>Public </a:t>
            </a:r>
            <a:r>
              <a:rPr lang="en-US" sz="3600" b="1" spc="220" dirty="0">
                <a:latin typeface="Calibri"/>
                <a:cs typeface="Calibri"/>
              </a:rPr>
              <a:t>Libraries.  </a:t>
            </a:r>
            <a:r>
              <a:rPr lang="en-US" sz="3600" b="1" spc="409" dirty="0">
                <a:latin typeface="Calibri"/>
                <a:cs typeface="Calibri"/>
              </a:rPr>
              <a:t>You</a:t>
            </a:r>
            <a:r>
              <a:rPr lang="en-US" sz="3600" b="1" spc="-85" dirty="0">
                <a:latin typeface="Calibri"/>
                <a:cs typeface="Calibri"/>
              </a:rPr>
              <a:t> </a:t>
            </a:r>
            <a:r>
              <a:rPr lang="en-US" sz="3600" b="1" spc="440" dirty="0">
                <a:latin typeface="Calibri"/>
                <a:cs typeface="Calibri"/>
              </a:rPr>
              <a:t>can</a:t>
            </a:r>
            <a:r>
              <a:rPr lang="en-US" sz="3600" b="1" spc="-80" dirty="0">
                <a:latin typeface="Calibri"/>
                <a:cs typeface="Calibri"/>
              </a:rPr>
              <a:t> </a:t>
            </a:r>
            <a:r>
              <a:rPr lang="en-US" sz="3600" b="1" spc="350" dirty="0">
                <a:latin typeface="Calibri"/>
                <a:cs typeface="Calibri"/>
              </a:rPr>
              <a:t>download</a:t>
            </a:r>
            <a:r>
              <a:rPr lang="en-US" sz="3600" b="1" spc="-85" dirty="0">
                <a:latin typeface="Calibri"/>
                <a:cs typeface="Calibri"/>
              </a:rPr>
              <a:t> </a:t>
            </a:r>
            <a:r>
              <a:rPr lang="en-US" sz="3600" b="1" spc="440" dirty="0">
                <a:latin typeface="Calibri"/>
                <a:cs typeface="Calibri"/>
              </a:rPr>
              <a:t>a</a:t>
            </a:r>
            <a:r>
              <a:rPr lang="en-US" sz="3600" b="1" spc="-80" dirty="0">
                <a:latin typeface="Calibri"/>
                <a:cs typeface="Calibri"/>
              </a:rPr>
              <a:t> </a:t>
            </a:r>
            <a:r>
              <a:rPr lang="en-US" sz="3600" b="1" spc="340" dirty="0">
                <a:latin typeface="Calibri"/>
                <a:cs typeface="Calibri"/>
              </a:rPr>
              <a:t>form</a:t>
            </a:r>
            <a:r>
              <a:rPr lang="en-US" sz="3600" b="1" spc="-85" dirty="0">
                <a:latin typeface="Calibri"/>
                <a:cs typeface="Calibri"/>
              </a:rPr>
              <a:t> </a:t>
            </a:r>
            <a:r>
              <a:rPr lang="en-US" sz="3600" b="1" spc="340" dirty="0">
                <a:latin typeface="Calibri"/>
                <a:cs typeface="Calibri"/>
              </a:rPr>
              <a:t>from</a:t>
            </a:r>
            <a:r>
              <a:rPr lang="en-US" sz="3600" b="1" spc="-80" dirty="0">
                <a:latin typeface="Calibri"/>
                <a:cs typeface="Calibri"/>
              </a:rPr>
              <a:t> </a:t>
            </a:r>
            <a:r>
              <a:rPr lang="en-US" sz="3600" b="1" spc="345" dirty="0">
                <a:latin typeface="Calibri"/>
                <a:cs typeface="Calibri"/>
              </a:rPr>
              <a:t>the</a:t>
            </a:r>
            <a:r>
              <a:rPr lang="en-US" sz="3600" b="1" spc="-85" dirty="0">
                <a:latin typeface="Calibri"/>
                <a:cs typeface="Calibri"/>
              </a:rPr>
              <a:t> </a:t>
            </a:r>
            <a:r>
              <a:rPr lang="en-US" sz="3600" b="1" spc="275" dirty="0">
                <a:latin typeface="Calibri"/>
                <a:cs typeface="Calibri"/>
              </a:rPr>
              <a:t>Virginia</a:t>
            </a:r>
            <a:r>
              <a:rPr lang="en-US" sz="3600" b="1" spc="-80" dirty="0">
                <a:latin typeface="Calibri"/>
                <a:cs typeface="Calibri"/>
              </a:rPr>
              <a:t> </a:t>
            </a:r>
            <a:r>
              <a:rPr lang="en-US" sz="3600" b="1" spc="360" dirty="0">
                <a:latin typeface="Calibri"/>
                <a:cs typeface="Calibri"/>
              </a:rPr>
              <a:t>Department</a:t>
            </a:r>
            <a:r>
              <a:rPr lang="en-US" sz="3600" b="1" spc="-85" dirty="0">
                <a:latin typeface="Calibri"/>
                <a:cs typeface="Calibri"/>
              </a:rPr>
              <a:t> </a:t>
            </a:r>
            <a:r>
              <a:rPr lang="en-US" sz="3600" b="1" spc="265" dirty="0">
                <a:latin typeface="Calibri"/>
                <a:cs typeface="Calibri"/>
              </a:rPr>
              <a:t>of</a:t>
            </a:r>
            <a:r>
              <a:rPr lang="en-US" sz="3600" b="1" spc="-80" dirty="0">
                <a:latin typeface="Calibri"/>
                <a:cs typeface="Calibri"/>
              </a:rPr>
              <a:t> </a:t>
            </a:r>
            <a:r>
              <a:rPr lang="en-US" sz="3600" b="1" spc="305" dirty="0">
                <a:latin typeface="Calibri"/>
                <a:cs typeface="Calibri"/>
              </a:rPr>
              <a:t>Elections  </a:t>
            </a:r>
            <a:r>
              <a:rPr lang="en-US" sz="3600" b="1" spc="265" dirty="0">
                <a:latin typeface="Calibri"/>
                <a:cs typeface="Calibri"/>
              </a:rPr>
              <a:t>website.</a:t>
            </a:r>
            <a:endParaRPr lang="en-US" sz="3600" dirty="0">
              <a:latin typeface="Calibri"/>
              <a:cs typeface="Calibri"/>
            </a:endParaRPr>
          </a:p>
          <a:p>
            <a:pPr marL="123189">
              <a:lnSpc>
                <a:spcPts val="3520"/>
              </a:lnSpc>
              <a:tabLst>
                <a:tab pos="782320" algn="l"/>
              </a:tabLst>
            </a:pPr>
            <a:r>
              <a:rPr sz="3600" b="1" u="heavy" spc="360" dirty="0">
                <a:solidFill>
                  <a:srgbClr val="ECA300"/>
                </a:solidFill>
                <a:uFill>
                  <a:solidFill>
                    <a:srgbClr val="ECA300"/>
                  </a:solidFill>
                </a:uFill>
                <a:latin typeface="Calibri"/>
                <a:cs typeface="Calibri"/>
                <a:hlinkClick r:id="rId4"/>
              </a:rPr>
              <a:t>h</a:t>
            </a:r>
            <a:r>
              <a:rPr lang="en-US" sz="3600" b="1" u="heavy" spc="360" dirty="0">
                <a:solidFill>
                  <a:srgbClr val="ECA300"/>
                </a:solidFill>
                <a:uFill>
                  <a:solidFill>
                    <a:srgbClr val="ECA300"/>
                  </a:solidFill>
                </a:uFill>
                <a:latin typeface="Calibri"/>
                <a:cs typeface="Calibri"/>
                <a:hlinkClick r:id="rId4"/>
              </a:rPr>
              <a:t>t</a:t>
            </a:r>
            <a:r>
              <a:rPr sz="3600" b="1" u="heavy" spc="360" dirty="0">
                <a:solidFill>
                  <a:srgbClr val="ECA300"/>
                </a:solidFill>
                <a:uFill>
                  <a:solidFill>
                    <a:srgbClr val="ECA300"/>
                  </a:solidFill>
                </a:uFill>
                <a:latin typeface="Calibri"/>
                <a:cs typeface="Calibri"/>
                <a:hlinkClick r:id="rId4"/>
              </a:rPr>
              <a:t>t</a:t>
            </a:r>
            <a:r>
              <a:rPr sz="3600" b="1" spc="100" dirty="0">
                <a:solidFill>
                  <a:srgbClr val="ECA300"/>
                </a:solidFill>
                <a:latin typeface="Calibri"/>
                <a:cs typeface="Calibri"/>
                <a:hlinkClick r:id="rId4"/>
              </a:rPr>
              <a:t>p</a:t>
            </a:r>
            <a:r>
              <a:rPr sz="3600" b="1" u="heavy" spc="100" dirty="0">
                <a:solidFill>
                  <a:srgbClr val="ECA300"/>
                </a:solidFill>
                <a:uFill>
                  <a:solidFill>
                    <a:srgbClr val="ECA300"/>
                  </a:solidFill>
                </a:uFill>
                <a:latin typeface="Calibri"/>
                <a:cs typeface="Calibri"/>
                <a:hlinkClick r:id="rId4"/>
              </a:rPr>
              <a:t>s:/</a:t>
            </a:r>
            <a:r>
              <a:rPr sz="3600" b="1" u="heavy" spc="250" dirty="0">
                <a:solidFill>
                  <a:srgbClr val="ECA300"/>
                </a:solidFill>
                <a:uFill>
                  <a:solidFill>
                    <a:srgbClr val="ECA300"/>
                  </a:solidFill>
                </a:uFill>
                <a:latin typeface="Calibri"/>
                <a:cs typeface="Calibri"/>
                <a:hlinkClick r:id="rId4"/>
              </a:rPr>
              <a:t> </a:t>
            </a:r>
            <a:r>
              <a:rPr sz="3600" b="1" u="heavy" spc="265" dirty="0">
                <a:solidFill>
                  <a:srgbClr val="ECA300"/>
                </a:solidFill>
                <a:uFill>
                  <a:solidFill>
                    <a:srgbClr val="ECA300"/>
                  </a:solidFill>
                </a:uFill>
                <a:latin typeface="Calibri"/>
                <a:cs typeface="Calibri"/>
                <a:hlinkClick r:id="rId4"/>
              </a:rPr>
              <a:t>www.elections.virginia.gov/media/formswarehouse/absentee-</a:t>
            </a:r>
            <a:endParaRPr sz="3600" dirty="0">
              <a:latin typeface="Calibri"/>
              <a:cs typeface="Calibri"/>
            </a:endParaRPr>
          </a:p>
          <a:p>
            <a:pPr marL="12700">
              <a:lnSpc>
                <a:spcPts val="4070"/>
              </a:lnSpc>
            </a:pPr>
            <a:r>
              <a:rPr sz="3600" b="1" u="heavy" spc="260" dirty="0">
                <a:solidFill>
                  <a:srgbClr val="ECA300"/>
                </a:solidFill>
                <a:uFill>
                  <a:solidFill>
                    <a:srgbClr val="ECA300"/>
                  </a:solidFill>
                </a:uFill>
                <a:latin typeface="Calibri"/>
                <a:cs typeface="Calibri"/>
                <a:hlinkClick r:id="rId4"/>
              </a:rPr>
              <a:t>votin</a:t>
            </a:r>
            <a:r>
              <a:rPr sz="3600" b="1" spc="260" dirty="0">
                <a:solidFill>
                  <a:srgbClr val="ECA300"/>
                </a:solidFill>
                <a:latin typeface="Calibri"/>
                <a:cs typeface="Calibri"/>
                <a:hlinkClick r:id="rId4"/>
              </a:rPr>
              <a:t>g</a:t>
            </a:r>
            <a:r>
              <a:rPr sz="3600" b="1" u="heavy" spc="260" dirty="0">
                <a:solidFill>
                  <a:srgbClr val="ECA300"/>
                </a:solidFill>
                <a:uFill>
                  <a:solidFill>
                    <a:srgbClr val="ECA300"/>
                  </a:solidFill>
                </a:uFill>
                <a:latin typeface="Calibri"/>
                <a:cs typeface="Calibri"/>
                <a:hlinkClick r:id="rId4"/>
              </a:rPr>
              <a:t>/applications/REVISED-SBE-701-703rev7.022</a:t>
            </a:r>
            <a:r>
              <a:rPr sz="3600" b="1" u="heavy" spc="-160" dirty="0">
                <a:solidFill>
                  <a:srgbClr val="ECA300"/>
                </a:solidFill>
                <a:uFill>
                  <a:solidFill>
                    <a:srgbClr val="ECA300"/>
                  </a:solidFill>
                </a:uFill>
                <a:latin typeface="Calibri"/>
                <a:cs typeface="Calibri"/>
                <a:hlinkClick r:id="rId4"/>
              </a:rPr>
              <a:t> </a:t>
            </a:r>
            <a:r>
              <a:rPr sz="3600" b="1" u="heavy" spc="225" dirty="0">
                <a:solidFill>
                  <a:srgbClr val="ECA300"/>
                </a:solidFill>
                <a:uFill>
                  <a:solidFill>
                    <a:srgbClr val="ECA300"/>
                  </a:solidFill>
                </a:uFill>
                <a:latin typeface="Calibri"/>
                <a:cs typeface="Calibri"/>
                <a:hlinkClick r:id="rId4"/>
              </a:rPr>
              <a:t>.pdf</a:t>
            </a:r>
            <a:endParaRPr sz="3600" dirty="0">
              <a:latin typeface="Calibri"/>
              <a:cs typeface="Calibri"/>
            </a:endParaRPr>
          </a:p>
        </p:txBody>
      </p:sp>
      <p:sp>
        <p:nvSpPr>
          <p:cNvPr id="3" name="object 3"/>
          <p:cNvSpPr/>
          <p:nvPr/>
        </p:nvSpPr>
        <p:spPr>
          <a:xfrm>
            <a:off x="12256039" y="9011105"/>
            <a:ext cx="5762624" cy="1219199"/>
          </a:xfrm>
          <a:prstGeom prst="rect">
            <a:avLst/>
          </a:prstGeom>
          <a:blipFill>
            <a:blip r:embed="rId5" cstate="print"/>
            <a:stretch>
              <a:fillRect/>
            </a:stretch>
          </a:blipFill>
        </p:spPr>
        <p:txBody>
          <a:bodyPr wrap="square" lIns="0" tIns="0" rIns="0" bIns="0" rtlCol="0"/>
          <a:lstStyle/>
          <a:p>
            <a:endParaRPr/>
          </a:p>
        </p:txBody>
      </p:sp>
      <p:sp>
        <p:nvSpPr>
          <p:cNvPr id="4" name="object 4"/>
          <p:cNvSpPr/>
          <p:nvPr/>
        </p:nvSpPr>
        <p:spPr>
          <a:xfrm>
            <a:off x="402222" y="8168464"/>
            <a:ext cx="10245379" cy="2118535"/>
          </a:xfrm>
          <a:prstGeom prst="rect">
            <a:avLst/>
          </a:prstGeom>
          <a:blipFill>
            <a:blip r:embed="rId6"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304914" y="257375"/>
            <a:ext cx="16449686" cy="936154"/>
          </a:xfrm>
          <a:prstGeom prst="rect">
            <a:avLst/>
          </a:prstGeom>
        </p:spPr>
        <p:txBody>
          <a:bodyPr vert="horz" wrap="square" lIns="0" tIns="12700" rIns="0" bIns="0" rtlCol="0">
            <a:spAutoFit/>
          </a:bodyPr>
          <a:lstStyle/>
          <a:p>
            <a:pPr marL="12700">
              <a:lnSpc>
                <a:spcPct val="100000"/>
              </a:lnSpc>
              <a:spcBef>
                <a:spcPts val="100"/>
              </a:spcBef>
            </a:pPr>
            <a:r>
              <a:rPr spc="700" dirty="0"/>
              <a:t>Two</a:t>
            </a:r>
            <a:r>
              <a:rPr spc="-140" dirty="0"/>
              <a:t> </a:t>
            </a:r>
            <a:r>
              <a:rPr spc="770" dirty="0"/>
              <a:t>Ways</a:t>
            </a:r>
            <a:r>
              <a:rPr spc="-140" dirty="0"/>
              <a:t> </a:t>
            </a:r>
            <a:r>
              <a:rPr spc="495" dirty="0"/>
              <a:t>to</a:t>
            </a:r>
            <a:r>
              <a:rPr spc="-140" dirty="0"/>
              <a:t> </a:t>
            </a:r>
            <a:r>
              <a:rPr spc="580" dirty="0"/>
              <a:t>Apply</a:t>
            </a:r>
            <a:r>
              <a:rPr spc="-140" dirty="0"/>
              <a:t> </a:t>
            </a:r>
            <a:r>
              <a:rPr spc="365" dirty="0"/>
              <a:t>for</a:t>
            </a:r>
            <a:r>
              <a:rPr spc="-140" dirty="0"/>
              <a:t> </a:t>
            </a:r>
            <a:r>
              <a:rPr spc="710" dirty="0"/>
              <a:t>an</a:t>
            </a:r>
            <a:r>
              <a:rPr spc="-140" dirty="0"/>
              <a:t> </a:t>
            </a:r>
            <a:r>
              <a:rPr spc="590" dirty="0"/>
              <a:t>Absentee</a:t>
            </a:r>
            <a:r>
              <a:rPr spc="-140" dirty="0"/>
              <a:t> </a:t>
            </a:r>
            <a:r>
              <a:rPr spc="605" dirty="0"/>
              <a:t>Bal</a:t>
            </a:r>
            <a:r>
              <a:rPr lang="en-US" spc="605" dirty="0"/>
              <a:t>l</a:t>
            </a:r>
            <a:r>
              <a:rPr spc="495" dirty="0"/>
              <a:t>ot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74767" y="3"/>
            <a:ext cx="3813810" cy="3889375"/>
          </a:xfrm>
          <a:custGeom>
            <a:avLst/>
            <a:gdLst/>
            <a:ahLst/>
            <a:cxnLst/>
            <a:rect l="l" t="t" r="r" b="b"/>
            <a:pathLst>
              <a:path w="3813809" h="3889375">
                <a:moveTo>
                  <a:pt x="2217002" y="2888184"/>
                </a:moveTo>
                <a:lnTo>
                  <a:pt x="2166456" y="2887828"/>
                </a:lnTo>
                <a:lnTo>
                  <a:pt x="2116406" y="2885274"/>
                </a:lnTo>
                <a:lnTo>
                  <a:pt x="2067063" y="2879768"/>
                </a:lnTo>
                <a:lnTo>
                  <a:pt x="2018640" y="2870552"/>
                </a:lnTo>
                <a:lnTo>
                  <a:pt x="1971347" y="2856872"/>
                </a:lnTo>
                <a:lnTo>
                  <a:pt x="1925397" y="2837973"/>
                </a:lnTo>
                <a:lnTo>
                  <a:pt x="1883776" y="2814844"/>
                </a:lnTo>
                <a:lnTo>
                  <a:pt x="1845839" y="2787557"/>
                </a:lnTo>
                <a:lnTo>
                  <a:pt x="1811512" y="2756468"/>
                </a:lnTo>
                <a:lnTo>
                  <a:pt x="1780726" y="2721930"/>
                </a:lnTo>
                <a:lnTo>
                  <a:pt x="1753408" y="2684300"/>
                </a:lnTo>
                <a:lnTo>
                  <a:pt x="1729488" y="2643932"/>
                </a:lnTo>
                <a:lnTo>
                  <a:pt x="1708895" y="2601180"/>
                </a:lnTo>
                <a:lnTo>
                  <a:pt x="1691558" y="2556400"/>
                </a:lnTo>
                <a:lnTo>
                  <a:pt x="1677404" y="2509946"/>
                </a:lnTo>
                <a:lnTo>
                  <a:pt x="1666365" y="2462173"/>
                </a:lnTo>
                <a:lnTo>
                  <a:pt x="1658367" y="2413436"/>
                </a:lnTo>
                <a:lnTo>
                  <a:pt x="1653340" y="2364090"/>
                </a:lnTo>
                <a:lnTo>
                  <a:pt x="1651213" y="2314489"/>
                </a:lnTo>
                <a:lnTo>
                  <a:pt x="1651915" y="2264989"/>
                </a:lnTo>
                <a:lnTo>
                  <a:pt x="1655375" y="2215944"/>
                </a:lnTo>
                <a:lnTo>
                  <a:pt x="1661521" y="2167710"/>
                </a:lnTo>
                <a:lnTo>
                  <a:pt x="1670518" y="2117054"/>
                </a:lnTo>
                <a:lnTo>
                  <a:pt x="1681393" y="2066826"/>
                </a:lnTo>
                <a:lnTo>
                  <a:pt x="1693867" y="2016963"/>
                </a:lnTo>
                <a:lnTo>
                  <a:pt x="1707657" y="1967399"/>
                </a:lnTo>
                <a:lnTo>
                  <a:pt x="1722482" y="1918070"/>
                </a:lnTo>
                <a:lnTo>
                  <a:pt x="1738061" y="1868910"/>
                </a:lnTo>
                <a:lnTo>
                  <a:pt x="1754113" y="1819856"/>
                </a:lnTo>
                <a:lnTo>
                  <a:pt x="1770356" y="1770843"/>
                </a:lnTo>
                <a:lnTo>
                  <a:pt x="1786509" y="1721805"/>
                </a:lnTo>
                <a:lnTo>
                  <a:pt x="1802291" y="1672679"/>
                </a:lnTo>
                <a:lnTo>
                  <a:pt x="1817420" y="1623399"/>
                </a:lnTo>
                <a:lnTo>
                  <a:pt x="1831615" y="1573902"/>
                </a:lnTo>
                <a:lnTo>
                  <a:pt x="1844595" y="1524121"/>
                </a:lnTo>
                <a:lnTo>
                  <a:pt x="1856078" y="1473993"/>
                </a:lnTo>
                <a:lnTo>
                  <a:pt x="1865783" y="1423453"/>
                </a:lnTo>
                <a:lnTo>
                  <a:pt x="1872447" y="1377299"/>
                </a:lnTo>
                <a:lnTo>
                  <a:pt x="1876523" y="1330270"/>
                </a:lnTo>
                <a:lnTo>
                  <a:pt x="1877610" y="1282948"/>
                </a:lnTo>
                <a:lnTo>
                  <a:pt x="1875304" y="1235912"/>
                </a:lnTo>
                <a:lnTo>
                  <a:pt x="1869201" y="1189743"/>
                </a:lnTo>
                <a:lnTo>
                  <a:pt x="1858898" y="1145023"/>
                </a:lnTo>
                <a:lnTo>
                  <a:pt x="1843992" y="1102331"/>
                </a:lnTo>
                <a:lnTo>
                  <a:pt x="1824079" y="1062249"/>
                </a:lnTo>
                <a:lnTo>
                  <a:pt x="1798756" y="1025358"/>
                </a:lnTo>
                <a:lnTo>
                  <a:pt x="1767619" y="992237"/>
                </a:lnTo>
                <a:lnTo>
                  <a:pt x="1733847" y="965739"/>
                </a:lnTo>
                <a:lnTo>
                  <a:pt x="1697114" y="944155"/>
                </a:lnTo>
                <a:lnTo>
                  <a:pt x="1657868" y="926782"/>
                </a:lnTo>
                <a:lnTo>
                  <a:pt x="1616560" y="912916"/>
                </a:lnTo>
                <a:lnTo>
                  <a:pt x="1573639" y="901853"/>
                </a:lnTo>
                <a:lnTo>
                  <a:pt x="1529553" y="892891"/>
                </a:lnTo>
                <a:lnTo>
                  <a:pt x="1484751" y="885324"/>
                </a:lnTo>
                <a:lnTo>
                  <a:pt x="1394798" y="871566"/>
                </a:lnTo>
                <a:lnTo>
                  <a:pt x="1350546" y="863967"/>
                </a:lnTo>
                <a:lnTo>
                  <a:pt x="1307374" y="854949"/>
                </a:lnTo>
                <a:lnTo>
                  <a:pt x="1265733" y="843810"/>
                </a:lnTo>
                <a:lnTo>
                  <a:pt x="1226072" y="829846"/>
                </a:lnTo>
                <a:lnTo>
                  <a:pt x="1188839" y="812352"/>
                </a:lnTo>
                <a:lnTo>
                  <a:pt x="1154485" y="790626"/>
                </a:lnTo>
                <a:lnTo>
                  <a:pt x="1123457" y="763963"/>
                </a:lnTo>
                <a:lnTo>
                  <a:pt x="1096206" y="731661"/>
                </a:lnTo>
                <a:lnTo>
                  <a:pt x="1072244" y="690924"/>
                </a:lnTo>
                <a:lnTo>
                  <a:pt x="1054010" y="647209"/>
                </a:lnTo>
                <a:lnTo>
                  <a:pt x="1038915" y="601815"/>
                </a:lnTo>
                <a:lnTo>
                  <a:pt x="1024373" y="556041"/>
                </a:lnTo>
                <a:lnTo>
                  <a:pt x="1007796" y="511185"/>
                </a:lnTo>
                <a:lnTo>
                  <a:pt x="987288" y="469114"/>
                </a:lnTo>
                <a:lnTo>
                  <a:pt x="962324" y="429567"/>
                </a:lnTo>
                <a:lnTo>
                  <a:pt x="933299" y="392875"/>
                </a:lnTo>
                <a:lnTo>
                  <a:pt x="900611" y="359370"/>
                </a:lnTo>
                <a:lnTo>
                  <a:pt x="864658" y="329382"/>
                </a:lnTo>
                <a:lnTo>
                  <a:pt x="825837" y="303244"/>
                </a:lnTo>
                <a:lnTo>
                  <a:pt x="784544" y="281286"/>
                </a:lnTo>
                <a:lnTo>
                  <a:pt x="741177" y="263840"/>
                </a:lnTo>
                <a:lnTo>
                  <a:pt x="696133" y="251237"/>
                </a:lnTo>
                <a:lnTo>
                  <a:pt x="648573" y="243244"/>
                </a:lnTo>
                <a:lnTo>
                  <a:pt x="600536" y="239180"/>
                </a:lnTo>
                <a:lnTo>
                  <a:pt x="552174" y="237704"/>
                </a:lnTo>
                <a:lnTo>
                  <a:pt x="455072" y="237133"/>
                </a:lnTo>
                <a:lnTo>
                  <a:pt x="406634" y="235351"/>
                </a:lnTo>
                <a:lnTo>
                  <a:pt x="358469" y="230779"/>
                </a:lnTo>
                <a:lnTo>
                  <a:pt x="306773" y="221208"/>
                </a:lnTo>
                <a:lnTo>
                  <a:pt x="256286" y="206638"/>
                </a:lnTo>
                <a:lnTo>
                  <a:pt x="207385" y="187361"/>
                </a:lnTo>
                <a:lnTo>
                  <a:pt x="160444" y="163668"/>
                </a:lnTo>
                <a:lnTo>
                  <a:pt x="115839" y="135850"/>
                </a:lnTo>
                <a:lnTo>
                  <a:pt x="61010" y="78264"/>
                </a:lnTo>
                <a:lnTo>
                  <a:pt x="0" y="0"/>
                </a:lnTo>
                <a:lnTo>
                  <a:pt x="3813231" y="0"/>
                </a:lnTo>
                <a:lnTo>
                  <a:pt x="3813231" y="2882748"/>
                </a:lnTo>
                <a:lnTo>
                  <a:pt x="2419909" y="2882748"/>
                </a:lnTo>
                <a:lnTo>
                  <a:pt x="2369497" y="2883625"/>
                </a:lnTo>
                <a:lnTo>
                  <a:pt x="2320224" y="2885277"/>
                </a:lnTo>
                <a:lnTo>
                  <a:pt x="2267832" y="2887099"/>
                </a:lnTo>
                <a:lnTo>
                  <a:pt x="2217002" y="2888184"/>
                </a:lnTo>
                <a:close/>
              </a:path>
              <a:path w="3813809" h="3889375">
                <a:moveTo>
                  <a:pt x="3813231" y="3888796"/>
                </a:moveTo>
                <a:lnTo>
                  <a:pt x="3805981" y="3885843"/>
                </a:lnTo>
                <a:lnTo>
                  <a:pt x="3758785" y="3869527"/>
                </a:lnTo>
                <a:lnTo>
                  <a:pt x="3711202" y="3854111"/>
                </a:lnTo>
                <a:lnTo>
                  <a:pt x="3664036" y="3838073"/>
                </a:lnTo>
                <a:lnTo>
                  <a:pt x="3618094" y="3819891"/>
                </a:lnTo>
                <a:lnTo>
                  <a:pt x="3574182" y="3798043"/>
                </a:lnTo>
                <a:lnTo>
                  <a:pt x="3533104" y="3771008"/>
                </a:lnTo>
                <a:lnTo>
                  <a:pt x="3499191" y="3741298"/>
                </a:lnTo>
                <a:lnTo>
                  <a:pt x="3469844" y="3708153"/>
                </a:lnTo>
                <a:lnTo>
                  <a:pt x="3444460" y="3672010"/>
                </a:lnTo>
                <a:lnTo>
                  <a:pt x="3422435" y="3633308"/>
                </a:lnTo>
                <a:lnTo>
                  <a:pt x="3403165" y="3592483"/>
                </a:lnTo>
                <a:lnTo>
                  <a:pt x="3386047" y="3549973"/>
                </a:lnTo>
                <a:lnTo>
                  <a:pt x="3370476" y="3506217"/>
                </a:lnTo>
                <a:lnTo>
                  <a:pt x="3355850" y="3461650"/>
                </a:lnTo>
                <a:lnTo>
                  <a:pt x="3341563" y="3416712"/>
                </a:lnTo>
                <a:lnTo>
                  <a:pt x="3327012" y="3371839"/>
                </a:lnTo>
                <a:lnTo>
                  <a:pt x="3311593" y="3327469"/>
                </a:lnTo>
                <a:lnTo>
                  <a:pt x="3294703" y="3284040"/>
                </a:lnTo>
                <a:lnTo>
                  <a:pt x="3275737" y="3241989"/>
                </a:lnTo>
                <a:lnTo>
                  <a:pt x="3254092" y="3201754"/>
                </a:lnTo>
                <a:lnTo>
                  <a:pt x="3229164" y="3163773"/>
                </a:lnTo>
                <a:lnTo>
                  <a:pt x="3200348" y="3128482"/>
                </a:lnTo>
                <a:lnTo>
                  <a:pt x="3167190" y="3096287"/>
                </a:lnTo>
                <a:lnTo>
                  <a:pt x="3130836" y="3067884"/>
                </a:lnTo>
                <a:lnTo>
                  <a:pt x="3091892" y="3042833"/>
                </a:lnTo>
                <a:lnTo>
                  <a:pt x="3050960" y="3020697"/>
                </a:lnTo>
                <a:lnTo>
                  <a:pt x="3008645" y="3001038"/>
                </a:lnTo>
                <a:lnTo>
                  <a:pt x="2965550" y="2983418"/>
                </a:lnTo>
                <a:lnTo>
                  <a:pt x="2921843" y="2967306"/>
                </a:lnTo>
                <a:lnTo>
                  <a:pt x="2877744" y="2952585"/>
                </a:lnTo>
                <a:lnTo>
                  <a:pt x="2833252" y="2939255"/>
                </a:lnTo>
                <a:lnTo>
                  <a:pt x="2788368" y="2927315"/>
                </a:lnTo>
                <a:lnTo>
                  <a:pt x="2743091" y="2916766"/>
                </a:lnTo>
                <a:lnTo>
                  <a:pt x="2697421" y="2907609"/>
                </a:lnTo>
                <a:lnTo>
                  <a:pt x="2651491" y="2899867"/>
                </a:lnTo>
                <a:lnTo>
                  <a:pt x="2605432" y="2893564"/>
                </a:lnTo>
                <a:lnTo>
                  <a:pt x="2559244" y="2888701"/>
                </a:lnTo>
                <a:lnTo>
                  <a:pt x="2512860" y="2885274"/>
                </a:lnTo>
                <a:lnTo>
                  <a:pt x="2466482" y="2883293"/>
                </a:lnTo>
                <a:lnTo>
                  <a:pt x="2419909" y="2882748"/>
                </a:lnTo>
                <a:lnTo>
                  <a:pt x="3813231" y="2882748"/>
                </a:lnTo>
                <a:lnTo>
                  <a:pt x="3813231" y="3888796"/>
                </a:lnTo>
                <a:close/>
              </a:path>
            </a:pathLst>
          </a:custGeom>
          <a:solidFill>
            <a:srgbClr val="FBCF02"/>
          </a:solidFill>
        </p:spPr>
        <p:txBody>
          <a:bodyPr wrap="square" lIns="0" tIns="0" rIns="0" bIns="0" rtlCol="0"/>
          <a:lstStyle/>
          <a:p>
            <a:endParaRPr/>
          </a:p>
        </p:txBody>
      </p:sp>
      <p:sp>
        <p:nvSpPr>
          <p:cNvPr id="4" name="object 4"/>
          <p:cNvSpPr/>
          <p:nvPr/>
        </p:nvSpPr>
        <p:spPr>
          <a:xfrm>
            <a:off x="328172" y="7715104"/>
            <a:ext cx="10469245" cy="1878330"/>
          </a:xfrm>
          <a:custGeom>
            <a:avLst/>
            <a:gdLst/>
            <a:ahLst/>
            <a:cxnLst/>
            <a:rect l="l" t="t" r="r" b="b"/>
            <a:pathLst>
              <a:path w="10469245" h="1878329">
                <a:moveTo>
                  <a:pt x="10450019" y="1878253"/>
                </a:moveTo>
                <a:lnTo>
                  <a:pt x="18907" y="1878253"/>
                </a:lnTo>
                <a:lnTo>
                  <a:pt x="11652" y="1876101"/>
                </a:lnTo>
                <a:lnTo>
                  <a:pt x="5595" y="1870123"/>
                </a:lnTo>
                <a:lnTo>
                  <a:pt x="1502" y="1861273"/>
                </a:lnTo>
                <a:lnTo>
                  <a:pt x="0" y="1850461"/>
                </a:lnTo>
                <a:lnTo>
                  <a:pt x="4" y="27819"/>
                </a:lnTo>
                <a:lnTo>
                  <a:pt x="1502" y="17038"/>
                </a:lnTo>
                <a:lnTo>
                  <a:pt x="5595" y="8181"/>
                </a:lnTo>
                <a:lnTo>
                  <a:pt x="11652" y="2197"/>
                </a:lnTo>
                <a:lnTo>
                  <a:pt x="19048" y="0"/>
                </a:lnTo>
                <a:lnTo>
                  <a:pt x="10449877" y="0"/>
                </a:lnTo>
                <a:lnTo>
                  <a:pt x="10457274" y="2197"/>
                </a:lnTo>
                <a:lnTo>
                  <a:pt x="10463331" y="8181"/>
                </a:lnTo>
                <a:lnTo>
                  <a:pt x="10467423" y="17038"/>
                </a:lnTo>
                <a:lnTo>
                  <a:pt x="10468921" y="27819"/>
                </a:lnTo>
                <a:lnTo>
                  <a:pt x="19050" y="27855"/>
                </a:lnTo>
                <a:lnTo>
                  <a:pt x="19050" y="55707"/>
                </a:lnTo>
                <a:lnTo>
                  <a:pt x="38100" y="55707"/>
                </a:lnTo>
                <a:lnTo>
                  <a:pt x="38100" y="1822606"/>
                </a:lnTo>
                <a:lnTo>
                  <a:pt x="19050" y="1822606"/>
                </a:lnTo>
                <a:lnTo>
                  <a:pt x="19050" y="1850461"/>
                </a:lnTo>
                <a:lnTo>
                  <a:pt x="10468921" y="1850461"/>
                </a:lnTo>
                <a:lnTo>
                  <a:pt x="10467423" y="1861273"/>
                </a:lnTo>
                <a:lnTo>
                  <a:pt x="10463331" y="1870123"/>
                </a:lnTo>
                <a:lnTo>
                  <a:pt x="10457274" y="1876101"/>
                </a:lnTo>
                <a:lnTo>
                  <a:pt x="10450019" y="1878253"/>
                </a:lnTo>
                <a:close/>
              </a:path>
              <a:path w="10469245" h="1878329">
                <a:moveTo>
                  <a:pt x="38100" y="55707"/>
                </a:moveTo>
                <a:lnTo>
                  <a:pt x="19050" y="55707"/>
                </a:lnTo>
                <a:lnTo>
                  <a:pt x="19050" y="27855"/>
                </a:lnTo>
                <a:lnTo>
                  <a:pt x="38100" y="27855"/>
                </a:lnTo>
                <a:lnTo>
                  <a:pt x="38100" y="55707"/>
                </a:lnTo>
                <a:close/>
              </a:path>
              <a:path w="10469245" h="1878329">
                <a:moveTo>
                  <a:pt x="10430826" y="55707"/>
                </a:moveTo>
                <a:lnTo>
                  <a:pt x="38100" y="55707"/>
                </a:lnTo>
                <a:lnTo>
                  <a:pt x="38100" y="27855"/>
                </a:lnTo>
                <a:lnTo>
                  <a:pt x="10430826" y="27855"/>
                </a:lnTo>
                <a:lnTo>
                  <a:pt x="10430826" y="55707"/>
                </a:lnTo>
                <a:close/>
              </a:path>
              <a:path w="10469245" h="1878329">
                <a:moveTo>
                  <a:pt x="10449876" y="1850461"/>
                </a:moveTo>
                <a:lnTo>
                  <a:pt x="10430826" y="1850461"/>
                </a:lnTo>
                <a:lnTo>
                  <a:pt x="10430826" y="27855"/>
                </a:lnTo>
                <a:lnTo>
                  <a:pt x="10449876" y="27855"/>
                </a:lnTo>
                <a:lnTo>
                  <a:pt x="10449876" y="55707"/>
                </a:lnTo>
                <a:lnTo>
                  <a:pt x="10468921" y="55707"/>
                </a:lnTo>
                <a:lnTo>
                  <a:pt x="10468921" y="1822606"/>
                </a:lnTo>
                <a:lnTo>
                  <a:pt x="10449876" y="1822606"/>
                </a:lnTo>
                <a:lnTo>
                  <a:pt x="10449876" y="1850461"/>
                </a:lnTo>
                <a:close/>
              </a:path>
              <a:path w="10469245" h="1878329">
                <a:moveTo>
                  <a:pt x="10468921" y="55707"/>
                </a:moveTo>
                <a:lnTo>
                  <a:pt x="10449876" y="55707"/>
                </a:lnTo>
                <a:lnTo>
                  <a:pt x="10449876" y="27855"/>
                </a:lnTo>
                <a:lnTo>
                  <a:pt x="10468921" y="27855"/>
                </a:lnTo>
                <a:lnTo>
                  <a:pt x="10468921" y="55707"/>
                </a:lnTo>
                <a:close/>
              </a:path>
              <a:path w="10469245" h="1878329">
                <a:moveTo>
                  <a:pt x="38100" y="1850461"/>
                </a:moveTo>
                <a:lnTo>
                  <a:pt x="19050" y="1850461"/>
                </a:lnTo>
                <a:lnTo>
                  <a:pt x="19050" y="1822606"/>
                </a:lnTo>
                <a:lnTo>
                  <a:pt x="38100" y="1822606"/>
                </a:lnTo>
                <a:lnTo>
                  <a:pt x="38100" y="1850461"/>
                </a:lnTo>
                <a:close/>
              </a:path>
              <a:path w="10469245" h="1878329">
                <a:moveTo>
                  <a:pt x="10430826" y="1850461"/>
                </a:moveTo>
                <a:lnTo>
                  <a:pt x="38100" y="1850461"/>
                </a:lnTo>
                <a:lnTo>
                  <a:pt x="38100" y="1822606"/>
                </a:lnTo>
                <a:lnTo>
                  <a:pt x="10430826" y="1822606"/>
                </a:lnTo>
                <a:lnTo>
                  <a:pt x="10430826" y="1850461"/>
                </a:lnTo>
                <a:close/>
              </a:path>
              <a:path w="10469245" h="1878329">
                <a:moveTo>
                  <a:pt x="10468921" y="1850461"/>
                </a:moveTo>
                <a:lnTo>
                  <a:pt x="10449876" y="1850461"/>
                </a:lnTo>
                <a:lnTo>
                  <a:pt x="10449876" y="1822606"/>
                </a:lnTo>
                <a:lnTo>
                  <a:pt x="10468921" y="1822606"/>
                </a:lnTo>
                <a:lnTo>
                  <a:pt x="10468921" y="1850461"/>
                </a:lnTo>
                <a:close/>
              </a:path>
            </a:pathLst>
          </a:custGeom>
          <a:solidFill>
            <a:srgbClr val="FBFBFB"/>
          </a:solidFill>
        </p:spPr>
        <p:txBody>
          <a:bodyPr wrap="square" lIns="0" tIns="0" rIns="0" bIns="0" rtlCol="0"/>
          <a:lstStyle/>
          <a:p>
            <a:endParaRPr/>
          </a:p>
        </p:txBody>
      </p:sp>
      <p:sp>
        <p:nvSpPr>
          <p:cNvPr id="5" name="object 5"/>
          <p:cNvSpPr txBox="1"/>
          <p:nvPr/>
        </p:nvSpPr>
        <p:spPr>
          <a:xfrm>
            <a:off x="353571" y="2682282"/>
            <a:ext cx="16220440" cy="6763390"/>
          </a:xfrm>
          <a:prstGeom prst="rect">
            <a:avLst/>
          </a:prstGeom>
        </p:spPr>
        <p:txBody>
          <a:bodyPr vert="horz" wrap="square" lIns="0" tIns="12700" rIns="0" bIns="0" rtlCol="0">
            <a:spAutoFit/>
          </a:bodyPr>
          <a:lstStyle/>
          <a:p>
            <a:pPr marL="84455">
              <a:lnSpc>
                <a:spcPts val="4300"/>
              </a:lnSpc>
              <a:spcBef>
                <a:spcPts val="100"/>
              </a:spcBef>
            </a:pPr>
            <a:r>
              <a:rPr sz="3600" b="1" spc="390" dirty="0">
                <a:latin typeface="Calibri"/>
                <a:cs typeface="Calibri"/>
              </a:rPr>
              <a:t>Fairfax</a:t>
            </a:r>
            <a:r>
              <a:rPr sz="3600" b="1" spc="195" dirty="0">
                <a:latin typeface="Calibri"/>
                <a:cs typeface="Calibri"/>
              </a:rPr>
              <a:t> </a:t>
            </a:r>
            <a:r>
              <a:rPr sz="3600" b="1" spc="500" dirty="0">
                <a:latin typeface="Calibri"/>
                <a:cs typeface="Calibri"/>
              </a:rPr>
              <a:t>County</a:t>
            </a:r>
            <a:endParaRPr sz="3600" dirty="0">
              <a:latin typeface="Calibri"/>
              <a:cs typeface="Calibri"/>
            </a:endParaRPr>
          </a:p>
          <a:p>
            <a:pPr marL="84455" marR="3188970">
              <a:lnSpc>
                <a:spcPts val="4270"/>
              </a:lnSpc>
              <a:spcBef>
                <a:spcPts val="160"/>
              </a:spcBef>
              <a:tabLst>
                <a:tab pos="4566285" algn="l"/>
                <a:tab pos="6207760" algn="l"/>
              </a:tabLst>
            </a:pPr>
            <a:r>
              <a:rPr sz="3600" spc="260" dirty="0">
                <a:latin typeface="Calibri"/>
                <a:cs typeface="Calibri"/>
              </a:rPr>
              <a:t>Mail </a:t>
            </a:r>
            <a:r>
              <a:rPr sz="3600" spc="135" dirty="0">
                <a:latin typeface="Calibri"/>
                <a:cs typeface="Calibri"/>
              </a:rPr>
              <a:t>to: </a:t>
            </a:r>
            <a:r>
              <a:rPr sz="3600" spc="315" dirty="0">
                <a:latin typeface="Calibri"/>
                <a:cs typeface="Calibri"/>
              </a:rPr>
              <a:t>Office</a:t>
            </a:r>
            <a:r>
              <a:rPr sz="3600" spc="5" dirty="0">
                <a:latin typeface="Calibri"/>
                <a:cs typeface="Calibri"/>
              </a:rPr>
              <a:t> </a:t>
            </a:r>
            <a:r>
              <a:rPr sz="3600" spc="240" dirty="0">
                <a:latin typeface="Calibri"/>
                <a:cs typeface="Calibri"/>
              </a:rPr>
              <a:t>of</a:t>
            </a:r>
            <a:r>
              <a:rPr sz="3600" spc="135" dirty="0">
                <a:latin typeface="Calibri"/>
                <a:cs typeface="Calibri"/>
              </a:rPr>
              <a:t> </a:t>
            </a:r>
            <a:r>
              <a:rPr sz="3600" spc="370" dirty="0">
                <a:latin typeface="Calibri"/>
                <a:cs typeface="Calibri"/>
              </a:rPr>
              <a:t>Elections	</a:t>
            </a:r>
            <a:r>
              <a:rPr sz="3600" spc="680" dirty="0">
                <a:latin typeface="Calibri"/>
                <a:cs typeface="Calibri"/>
              </a:rPr>
              <a:t>PO</a:t>
            </a:r>
            <a:r>
              <a:rPr sz="3600" spc="120" dirty="0">
                <a:latin typeface="Calibri"/>
                <a:cs typeface="Calibri"/>
              </a:rPr>
              <a:t> </a:t>
            </a:r>
            <a:r>
              <a:rPr sz="3600" spc="490" dirty="0">
                <a:latin typeface="Calibri"/>
                <a:cs typeface="Calibri"/>
              </a:rPr>
              <a:t>Box</a:t>
            </a:r>
            <a:r>
              <a:rPr sz="3600" spc="114" dirty="0">
                <a:latin typeface="Calibri"/>
                <a:cs typeface="Calibri"/>
              </a:rPr>
              <a:t> </a:t>
            </a:r>
            <a:r>
              <a:rPr sz="3600" spc="-130" dirty="0">
                <a:latin typeface="Calibri"/>
                <a:cs typeface="Calibri"/>
              </a:rPr>
              <a:t>10161</a:t>
            </a:r>
            <a:r>
              <a:rPr sz="3600" spc="114" dirty="0">
                <a:latin typeface="Calibri"/>
                <a:cs typeface="Calibri"/>
              </a:rPr>
              <a:t> </a:t>
            </a:r>
            <a:r>
              <a:rPr sz="3600" spc="315" dirty="0">
                <a:latin typeface="Calibri"/>
                <a:cs typeface="Calibri"/>
              </a:rPr>
              <a:t>Fairfax</a:t>
            </a:r>
            <a:r>
              <a:rPr sz="3600" spc="120" dirty="0">
                <a:latin typeface="Calibri"/>
                <a:cs typeface="Calibri"/>
              </a:rPr>
              <a:t> </a:t>
            </a:r>
            <a:r>
              <a:rPr sz="3600" spc="480" dirty="0">
                <a:latin typeface="Calibri"/>
                <a:cs typeface="Calibri"/>
              </a:rPr>
              <a:t>VA</a:t>
            </a:r>
            <a:r>
              <a:rPr sz="3600" spc="114" dirty="0">
                <a:latin typeface="Calibri"/>
                <a:cs typeface="Calibri"/>
              </a:rPr>
              <a:t> </a:t>
            </a:r>
            <a:r>
              <a:rPr sz="3600" spc="335" dirty="0">
                <a:latin typeface="Calibri"/>
                <a:cs typeface="Calibri"/>
              </a:rPr>
              <a:t>22038  </a:t>
            </a:r>
            <a:r>
              <a:rPr sz="3600" spc="500" dirty="0">
                <a:latin typeface="Calibri"/>
                <a:cs typeface="Calibri"/>
              </a:rPr>
              <a:t>Scan </a:t>
            </a:r>
            <a:r>
              <a:rPr sz="3600" spc="495" dirty="0">
                <a:latin typeface="Calibri"/>
                <a:cs typeface="Calibri"/>
              </a:rPr>
              <a:t>and</a:t>
            </a:r>
            <a:r>
              <a:rPr sz="3600" spc="-240" dirty="0">
                <a:latin typeface="Calibri"/>
                <a:cs typeface="Calibri"/>
              </a:rPr>
              <a:t> </a:t>
            </a:r>
            <a:r>
              <a:rPr sz="3600" spc="455" dirty="0">
                <a:latin typeface="Calibri"/>
                <a:cs typeface="Calibri"/>
              </a:rPr>
              <a:t>Email</a:t>
            </a:r>
            <a:r>
              <a:rPr sz="3600" spc="130" dirty="0">
                <a:latin typeface="Calibri"/>
                <a:cs typeface="Calibri"/>
              </a:rPr>
              <a:t> </a:t>
            </a:r>
            <a:r>
              <a:rPr sz="3600" spc="135" dirty="0">
                <a:latin typeface="Calibri"/>
                <a:cs typeface="Calibri"/>
              </a:rPr>
              <a:t>to:	</a:t>
            </a:r>
            <a:r>
              <a:rPr sz="3600" u="heavy" spc="340" dirty="0">
                <a:solidFill>
                  <a:srgbClr val="0562C1"/>
                </a:solidFill>
                <a:uFill>
                  <a:solidFill>
                    <a:srgbClr val="0562C1"/>
                  </a:solidFill>
                </a:uFill>
                <a:latin typeface="Calibri"/>
                <a:cs typeface="Calibri"/>
                <a:hlinkClick r:id="rId3"/>
              </a:rPr>
              <a:t>absenteeballot@fairfaxcouty.gov </a:t>
            </a:r>
            <a:r>
              <a:rPr sz="3600" spc="340" dirty="0">
                <a:solidFill>
                  <a:srgbClr val="0562C1"/>
                </a:solidFill>
                <a:latin typeface="Calibri"/>
                <a:cs typeface="Calibri"/>
              </a:rPr>
              <a:t> </a:t>
            </a:r>
            <a:r>
              <a:rPr sz="3600" spc="295" dirty="0">
                <a:latin typeface="Calibri"/>
                <a:cs typeface="Calibri"/>
              </a:rPr>
              <a:t>Fax:</a:t>
            </a:r>
            <a:r>
              <a:rPr sz="3600" spc="120" dirty="0">
                <a:latin typeface="Calibri"/>
                <a:cs typeface="Calibri"/>
              </a:rPr>
              <a:t> </a:t>
            </a:r>
            <a:r>
              <a:rPr sz="3600" spc="290" dirty="0">
                <a:latin typeface="Calibri"/>
                <a:cs typeface="Calibri"/>
              </a:rPr>
              <a:t>703-324-3725</a:t>
            </a:r>
            <a:endParaRPr sz="3600" dirty="0">
              <a:latin typeface="Calibri"/>
              <a:cs typeface="Calibri"/>
            </a:endParaRPr>
          </a:p>
          <a:p>
            <a:pPr>
              <a:lnSpc>
                <a:spcPct val="100000"/>
              </a:lnSpc>
              <a:spcBef>
                <a:spcPts val="15"/>
              </a:spcBef>
            </a:pPr>
            <a:endParaRPr sz="3350" dirty="0">
              <a:latin typeface="Calibri"/>
              <a:cs typeface="Calibri"/>
            </a:endParaRPr>
          </a:p>
          <a:p>
            <a:pPr marL="84455">
              <a:lnSpc>
                <a:spcPts val="4300"/>
              </a:lnSpc>
            </a:pPr>
            <a:r>
              <a:rPr sz="3600" b="1" spc="390" dirty="0">
                <a:latin typeface="Calibri"/>
                <a:cs typeface="Calibri"/>
              </a:rPr>
              <a:t>Fairfax</a:t>
            </a:r>
            <a:r>
              <a:rPr sz="3600" b="1" spc="195" dirty="0">
                <a:latin typeface="Calibri"/>
                <a:cs typeface="Calibri"/>
              </a:rPr>
              <a:t> </a:t>
            </a:r>
            <a:r>
              <a:rPr sz="3600" b="1" spc="420" dirty="0">
                <a:latin typeface="Calibri"/>
                <a:cs typeface="Calibri"/>
              </a:rPr>
              <a:t>City</a:t>
            </a:r>
            <a:endParaRPr sz="3600" dirty="0">
              <a:latin typeface="Calibri"/>
              <a:cs typeface="Calibri"/>
            </a:endParaRPr>
          </a:p>
          <a:p>
            <a:pPr marL="84455" marR="5080">
              <a:lnSpc>
                <a:spcPts val="4280"/>
              </a:lnSpc>
              <a:spcBef>
                <a:spcPts val="155"/>
              </a:spcBef>
            </a:pPr>
            <a:r>
              <a:rPr sz="3600" spc="260" dirty="0">
                <a:latin typeface="Calibri"/>
                <a:cs typeface="Calibri"/>
              </a:rPr>
              <a:t>Mail</a:t>
            </a:r>
            <a:r>
              <a:rPr sz="3600" spc="125" dirty="0">
                <a:latin typeface="Calibri"/>
                <a:cs typeface="Calibri"/>
              </a:rPr>
              <a:t> </a:t>
            </a:r>
            <a:r>
              <a:rPr sz="3600" spc="135" dirty="0">
                <a:latin typeface="Calibri"/>
                <a:cs typeface="Calibri"/>
              </a:rPr>
              <a:t>to:</a:t>
            </a:r>
            <a:r>
              <a:rPr sz="3600" spc="130" dirty="0">
                <a:latin typeface="Calibri"/>
                <a:cs typeface="Calibri"/>
              </a:rPr>
              <a:t> </a:t>
            </a:r>
            <a:r>
              <a:rPr sz="3600" spc="315" dirty="0">
                <a:latin typeface="Calibri"/>
                <a:cs typeface="Calibri"/>
              </a:rPr>
              <a:t>Office</a:t>
            </a:r>
            <a:r>
              <a:rPr sz="3600" spc="130" dirty="0">
                <a:latin typeface="Calibri"/>
                <a:cs typeface="Calibri"/>
              </a:rPr>
              <a:t> </a:t>
            </a:r>
            <a:r>
              <a:rPr sz="3600" spc="240" dirty="0">
                <a:latin typeface="Calibri"/>
                <a:cs typeface="Calibri"/>
              </a:rPr>
              <a:t>of</a:t>
            </a:r>
            <a:r>
              <a:rPr sz="3600" spc="130" dirty="0">
                <a:latin typeface="Calibri"/>
                <a:cs typeface="Calibri"/>
              </a:rPr>
              <a:t> </a:t>
            </a:r>
            <a:r>
              <a:rPr sz="3600" spc="370" dirty="0">
                <a:latin typeface="Calibri"/>
                <a:cs typeface="Calibri"/>
              </a:rPr>
              <a:t>Elections</a:t>
            </a:r>
            <a:r>
              <a:rPr sz="3600" spc="130" dirty="0">
                <a:latin typeface="Calibri"/>
                <a:cs typeface="Calibri"/>
              </a:rPr>
              <a:t> </a:t>
            </a:r>
            <a:r>
              <a:rPr sz="3600" spc="200" dirty="0">
                <a:latin typeface="Calibri"/>
                <a:cs typeface="Calibri"/>
              </a:rPr>
              <a:t>10455</a:t>
            </a:r>
            <a:r>
              <a:rPr sz="3600" spc="130" dirty="0">
                <a:latin typeface="Calibri"/>
                <a:cs typeface="Calibri"/>
              </a:rPr>
              <a:t> </a:t>
            </a:r>
            <a:r>
              <a:rPr sz="3600" spc="455" dirty="0">
                <a:latin typeface="Calibri"/>
                <a:cs typeface="Calibri"/>
              </a:rPr>
              <a:t>Armstrong</a:t>
            </a:r>
            <a:r>
              <a:rPr sz="3600" spc="130" dirty="0">
                <a:latin typeface="Calibri"/>
                <a:cs typeface="Calibri"/>
              </a:rPr>
              <a:t> </a:t>
            </a:r>
            <a:r>
              <a:rPr sz="3600" spc="225" dirty="0">
                <a:latin typeface="Calibri"/>
                <a:cs typeface="Calibri"/>
              </a:rPr>
              <a:t>St,</a:t>
            </a:r>
            <a:r>
              <a:rPr sz="3600" spc="130" dirty="0">
                <a:latin typeface="Calibri"/>
                <a:cs typeface="Calibri"/>
              </a:rPr>
              <a:t> </a:t>
            </a:r>
            <a:r>
              <a:rPr sz="3600" spc="370" dirty="0">
                <a:latin typeface="Calibri"/>
                <a:cs typeface="Calibri"/>
              </a:rPr>
              <a:t>Suite</a:t>
            </a:r>
            <a:r>
              <a:rPr sz="3600" spc="130" dirty="0">
                <a:latin typeface="Calibri"/>
                <a:cs typeface="Calibri"/>
              </a:rPr>
              <a:t> </a:t>
            </a:r>
            <a:r>
              <a:rPr sz="3600" spc="295" dirty="0">
                <a:latin typeface="Calibri"/>
                <a:cs typeface="Calibri"/>
              </a:rPr>
              <a:t>300,</a:t>
            </a:r>
            <a:r>
              <a:rPr sz="3600" spc="130" dirty="0">
                <a:latin typeface="Calibri"/>
                <a:cs typeface="Calibri"/>
              </a:rPr>
              <a:t> </a:t>
            </a:r>
            <a:r>
              <a:rPr sz="3600" spc="315" dirty="0">
                <a:latin typeface="Calibri"/>
                <a:cs typeface="Calibri"/>
              </a:rPr>
              <a:t>Fairfax</a:t>
            </a:r>
            <a:r>
              <a:rPr sz="3600" spc="125" dirty="0">
                <a:latin typeface="Calibri"/>
                <a:cs typeface="Calibri"/>
              </a:rPr>
              <a:t> </a:t>
            </a:r>
            <a:r>
              <a:rPr sz="3600" spc="350" dirty="0">
                <a:latin typeface="Calibri"/>
                <a:cs typeface="Calibri"/>
              </a:rPr>
              <a:t>22030  </a:t>
            </a:r>
            <a:r>
              <a:rPr sz="3600" spc="295" dirty="0">
                <a:latin typeface="Calibri"/>
                <a:cs typeface="Calibri"/>
              </a:rPr>
              <a:t>Fax:</a:t>
            </a:r>
            <a:r>
              <a:rPr sz="3600" spc="120" dirty="0">
                <a:latin typeface="Calibri"/>
                <a:cs typeface="Calibri"/>
              </a:rPr>
              <a:t> </a:t>
            </a:r>
            <a:r>
              <a:rPr sz="3600" spc="200" dirty="0">
                <a:latin typeface="Calibri"/>
                <a:cs typeface="Calibri"/>
              </a:rPr>
              <a:t>703.591.8364</a:t>
            </a:r>
            <a:endParaRPr sz="3600" dirty="0">
              <a:latin typeface="Calibri"/>
              <a:cs typeface="Calibri"/>
            </a:endParaRPr>
          </a:p>
          <a:p>
            <a:pPr>
              <a:lnSpc>
                <a:spcPct val="100000"/>
              </a:lnSpc>
              <a:spcBef>
                <a:spcPts val="10"/>
              </a:spcBef>
            </a:pPr>
            <a:endParaRPr sz="4350" dirty="0">
              <a:latin typeface="Calibri"/>
              <a:cs typeface="Calibri"/>
            </a:endParaRPr>
          </a:p>
          <a:p>
            <a:pPr marL="12700" marR="6130290">
              <a:lnSpc>
                <a:spcPts val="4280"/>
              </a:lnSpc>
            </a:pPr>
            <a:r>
              <a:rPr sz="3600" b="1" u="heavy" spc="445" dirty="0">
                <a:solidFill>
                  <a:srgbClr val="003D6B"/>
                </a:solidFill>
                <a:uFill>
                  <a:solidFill>
                    <a:srgbClr val="003D6B"/>
                  </a:solidFill>
                </a:uFill>
                <a:latin typeface="Calibri"/>
                <a:cs typeface="Calibri"/>
              </a:rPr>
              <a:t>Your</a:t>
            </a:r>
            <a:r>
              <a:rPr sz="3600" b="1" u="heavy" spc="200" dirty="0">
                <a:solidFill>
                  <a:srgbClr val="003D6B"/>
                </a:solidFill>
                <a:uFill>
                  <a:solidFill>
                    <a:srgbClr val="003D6B"/>
                  </a:solidFill>
                </a:uFill>
                <a:latin typeface="Calibri"/>
                <a:cs typeface="Calibri"/>
              </a:rPr>
              <a:t> </a:t>
            </a:r>
            <a:r>
              <a:rPr sz="3600" b="1" u="heavy" spc="395" dirty="0">
                <a:solidFill>
                  <a:srgbClr val="003D6B"/>
                </a:solidFill>
                <a:uFill>
                  <a:solidFill>
                    <a:srgbClr val="003D6B"/>
                  </a:solidFill>
                </a:uFill>
                <a:latin typeface="Calibri"/>
                <a:cs typeface="Calibri"/>
              </a:rPr>
              <a:t>Office</a:t>
            </a:r>
            <a:r>
              <a:rPr sz="3600" b="1" u="heavy" spc="200" dirty="0">
                <a:solidFill>
                  <a:srgbClr val="003D6B"/>
                </a:solidFill>
                <a:uFill>
                  <a:solidFill>
                    <a:srgbClr val="003D6B"/>
                  </a:solidFill>
                </a:uFill>
                <a:latin typeface="Calibri"/>
                <a:cs typeface="Calibri"/>
              </a:rPr>
              <a:t> </a:t>
            </a:r>
            <a:r>
              <a:rPr sz="3600" b="1" u="heavy" spc="335" dirty="0">
                <a:solidFill>
                  <a:srgbClr val="003D6B"/>
                </a:solidFill>
                <a:uFill>
                  <a:solidFill>
                    <a:srgbClr val="003D6B"/>
                  </a:solidFill>
                </a:uFill>
                <a:latin typeface="Calibri"/>
                <a:cs typeface="Calibri"/>
              </a:rPr>
              <a:t>of</a:t>
            </a:r>
            <a:r>
              <a:rPr sz="3600" b="1" u="heavy" spc="200" dirty="0">
                <a:solidFill>
                  <a:srgbClr val="003D6B"/>
                </a:solidFill>
                <a:uFill>
                  <a:solidFill>
                    <a:srgbClr val="003D6B"/>
                  </a:solidFill>
                </a:uFill>
                <a:latin typeface="Calibri"/>
                <a:cs typeface="Calibri"/>
              </a:rPr>
              <a:t> </a:t>
            </a:r>
            <a:r>
              <a:rPr sz="3600" b="1" u="heavy" spc="430" dirty="0">
                <a:solidFill>
                  <a:srgbClr val="003D6B"/>
                </a:solidFill>
                <a:uFill>
                  <a:solidFill>
                    <a:srgbClr val="003D6B"/>
                  </a:solidFill>
                </a:uFill>
                <a:latin typeface="Calibri"/>
                <a:cs typeface="Calibri"/>
              </a:rPr>
              <a:t>Elections</a:t>
            </a:r>
            <a:r>
              <a:rPr sz="3600" b="1" u="heavy" spc="204" dirty="0">
                <a:solidFill>
                  <a:srgbClr val="003D6B"/>
                </a:solidFill>
                <a:uFill>
                  <a:solidFill>
                    <a:srgbClr val="003D6B"/>
                  </a:solidFill>
                </a:uFill>
                <a:latin typeface="Calibri"/>
                <a:cs typeface="Calibri"/>
              </a:rPr>
              <a:t> </a:t>
            </a:r>
            <a:r>
              <a:rPr sz="3600" b="1" u="heavy" spc="545" dirty="0">
                <a:solidFill>
                  <a:srgbClr val="003D6B"/>
                </a:solidFill>
                <a:uFill>
                  <a:solidFill>
                    <a:srgbClr val="003D6B"/>
                  </a:solidFill>
                </a:uFill>
                <a:latin typeface="Calibri"/>
                <a:cs typeface="Calibri"/>
              </a:rPr>
              <a:t>must</a:t>
            </a:r>
            <a:r>
              <a:rPr sz="3600" b="1" u="heavy" spc="200" dirty="0">
                <a:solidFill>
                  <a:srgbClr val="003D6B"/>
                </a:solidFill>
                <a:uFill>
                  <a:solidFill>
                    <a:srgbClr val="003D6B"/>
                  </a:solidFill>
                </a:uFill>
                <a:latin typeface="Calibri"/>
                <a:cs typeface="Calibri"/>
              </a:rPr>
              <a:t> </a:t>
            </a:r>
            <a:r>
              <a:rPr sz="3600" b="1" u="heavy" spc="415" dirty="0">
                <a:solidFill>
                  <a:srgbClr val="003D6B"/>
                </a:solidFill>
                <a:uFill>
                  <a:solidFill>
                    <a:srgbClr val="003D6B"/>
                  </a:solidFill>
                </a:uFill>
                <a:latin typeface="Calibri"/>
                <a:cs typeface="Calibri"/>
              </a:rPr>
              <a:t>receive</a:t>
            </a:r>
            <a:r>
              <a:rPr sz="3600" b="1" spc="200" dirty="0">
                <a:solidFill>
                  <a:srgbClr val="003D6B"/>
                </a:solidFill>
                <a:latin typeface="Calibri"/>
                <a:cs typeface="Calibri"/>
              </a:rPr>
              <a:t> </a:t>
            </a:r>
            <a:r>
              <a:rPr sz="3600" b="1" u="sng" spc="420" dirty="0">
                <a:solidFill>
                  <a:srgbClr val="003D6B"/>
                </a:solidFill>
                <a:latin typeface="Calibri"/>
                <a:cs typeface="Calibri"/>
              </a:rPr>
              <a:t>y</a:t>
            </a:r>
            <a:r>
              <a:rPr sz="3600" b="1" u="heavy" spc="420" dirty="0">
                <a:solidFill>
                  <a:srgbClr val="003D6B"/>
                </a:solidFill>
                <a:uFill>
                  <a:solidFill>
                    <a:srgbClr val="003D6B"/>
                  </a:solidFill>
                </a:uFill>
                <a:latin typeface="Calibri"/>
                <a:cs typeface="Calibri"/>
              </a:rPr>
              <a:t>our </a:t>
            </a:r>
            <a:r>
              <a:rPr sz="3600" b="1" spc="420" dirty="0">
                <a:solidFill>
                  <a:srgbClr val="003D6B"/>
                </a:solidFill>
                <a:latin typeface="Calibri"/>
                <a:cs typeface="Calibri"/>
              </a:rPr>
              <a:t> </a:t>
            </a:r>
            <a:r>
              <a:rPr sz="3600" b="1" u="sng" spc="405" dirty="0">
                <a:solidFill>
                  <a:srgbClr val="003D6B"/>
                </a:solidFill>
                <a:uFill>
                  <a:solidFill>
                    <a:srgbClr val="003D6B"/>
                  </a:solidFill>
                </a:uFill>
                <a:latin typeface="Calibri"/>
                <a:cs typeface="Calibri"/>
              </a:rPr>
              <a:t>a</a:t>
            </a:r>
            <a:r>
              <a:rPr sz="3600" b="1" u="sng" spc="405" dirty="0">
                <a:solidFill>
                  <a:srgbClr val="003D6B"/>
                </a:solidFill>
                <a:latin typeface="Calibri"/>
                <a:cs typeface="Calibri"/>
              </a:rPr>
              <a:t>p</a:t>
            </a:r>
            <a:r>
              <a:rPr lang="en-US" sz="3600" b="1" u="sng" spc="405" dirty="0">
                <a:solidFill>
                  <a:srgbClr val="003D6B"/>
                </a:solidFill>
                <a:latin typeface="Calibri"/>
                <a:cs typeface="Calibri"/>
              </a:rPr>
              <a:t>p</a:t>
            </a:r>
            <a:r>
              <a:rPr sz="3600" b="1" u="heavy" spc="405" dirty="0">
                <a:solidFill>
                  <a:srgbClr val="003D6B"/>
                </a:solidFill>
                <a:uFill>
                  <a:solidFill>
                    <a:srgbClr val="003D6B"/>
                  </a:solidFill>
                </a:uFill>
                <a:latin typeface="Calibri"/>
                <a:cs typeface="Calibri"/>
              </a:rPr>
              <a:t>lication </a:t>
            </a:r>
            <a:r>
              <a:rPr sz="3600" b="1" u="heavy" spc="495" dirty="0">
                <a:solidFill>
                  <a:srgbClr val="003D6B"/>
                </a:solidFill>
                <a:uFill>
                  <a:solidFill>
                    <a:srgbClr val="003D6B"/>
                  </a:solidFill>
                </a:uFill>
                <a:latin typeface="Calibri"/>
                <a:cs typeface="Calibri"/>
              </a:rPr>
              <a:t>by </a:t>
            </a:r>
            <a:r>
              <a:rPr sz="3600" b="1" u="heavy" spc="315" dirty="0">
                <a:solidFill>
                  <a:srgbClr val="003D6B"/>
                </a:solidFill>
                <a:uFill>
                  <a:solidFill>
                    <a:srgbClr val="003D6B"/>
                  </a:solidFill>
                </a:uFill>
                <a:latin typeface="Calibri"/>
                <a:cs typeface="Calibri"/>
              </a:rPr>
              <a:t>5 </a:t>
            </a:r>
            <a:r>
              <a:rPr sz="3600" b="1" u="heavy" spc="340" dirty="0">
                <a:solidFill>
                  <a:srgbClr val="003D6B"/>
                </a:solidFill>
                <a:uFill>
                  <a:solidFill>
                    <a:srgbClr val="003D6B"/>
                  </a:solidFill>
                </a:uFill>
                <a:latin typeface="Calibri"/>
                <a:cs typeface="Calibri"/>
              </a:rPr>
              <a:t>p.m. </a:t>
            </a:r>
            <a:r>
              <a:rPr sz="3600" b="1" u="heavy" spc="-415" dirty="0">
                <a:solidFill>
                  <a:srgbClr val="003D6B"/>
                </a:solidFill>
                <a:uFill>
                  <a:solidFill>
                    <a:srgbClr val="003D6B"/>
                  </a:solidFill>
                </a:uFill>
                <a:latin typeface="Calibri"/>
                <a:cs typeface="Calibri"/>
              </a:rPr>
              <a:t>11 </a:t>
            </a:r>
            <a:r>
              <a:rPr lang="en-US" sz="3600" b="1" u="heavy" spc="-415" dirty="0">
                <a:solidFill>
                  <a:srgbClr val="003D6B"/>
                </a:solidFill>
                <a:uFill>
                  <a:solidFill>
                    <a:srgbClr val="003D6B"/>
                  </a:solidFill>
                </a:uFill>
                <a:latin typeface="Calibri"/>
                <a:cs typeface="Calibri"/>
              </a:rPr>
              <a:t>  </a:t>
            </a:r>
            <a:r>
              <a:rPr sz="3600" b="1" u="heavy" spc="480" dirty="0">
                <a:solidFill>
                  <a:srgbClr val="003D6B"/>
                </a:solidFill>
                <a:uFill>
                  <a:solidFill>
                    <a:srgbClr val="003D6B"/>
                  </a:solidFill>
                </a:uFill>
                <a:latin typeface="Calibri"/>
                <a:cs typeface="Calibri"/>
              </a:rPr>
              <a:t>days </a:t>
            </a:r>
            <a:r>
              <a:rPr sz="3600" b="1" u="heavy" spc="400" dirty="0">
                <a:solidFill>
                  <a:srgbClr val="003D6B"/>
                </a:solidFill>
                <a:uFill>
                  <a:solidFill>
                    <a:srgbClr val="003D6B"/>
                  </a:solidFill>
                </a:uFill>
                <a:latin typeface="Calibri"/>
                <a:cs typeface="Calibri"/>
              </a:rPr>
              <a:t>before </a:t>
            </a:r>
            <a:r>
              <a:rPr sz="3600" b="1" u="heavy" spc="440" dirty="0">
                <a:solidFill>
                  <a:srgbClr val="003D6B"/>
                </a:solidFill>
                <a:uFill>
                  <a:solidFill>
                    <a:srgbClr val="003D6B"/>
                  </a:solidFill>
                </a:uFill>
                <a:latin typeface="Calibri"/>
                <a:cs typeface="Calibri"/>
              </a:rPr>
              <a:t>the </a:t>
            </a:r>
            <a:r>
              <a:rPr sz="3600" b="1" spc="440" dirty="0">
                <a:solidFill>
                  <a:srgbClr val="003D6B"/>
                </a:solidFill>
                <a:latin typeface="Calibri"/>
                <a:cs typeface="Calibri"/>
              </a:rPr>
              <a:t> </a:t>
            </a:r>
            <a:r>
              <a:rPr sz="3600" b="1" u="heavy" spc="355" dirty="0">
                <a:solidFill>
                  <a:srgbClr val="003D6B"/>
                </a:solidFill>
                <a:uFill>
                  <a:solidFill>
                    <a:srgbClr val="003D6B"/>
                  </a:solidFill>
                </a:uFill>
                <a:latin typeface="Calibri"/>
                <a:cs typeface="Calibri"/>
              </a:rPr>
              <a:t>election.</a:t>
            </a:r>
            <a:endParaRPr sz="3600" dirty="0">
              <a:latin typeface="Calibri"/>
              <a:cs typeface="Calibri"/>
            </a:endParaRPr>
          </a:p>
        </p:txBody>
      </p:sp>
      <p:sp>
        <p:nvSpPr>
          <p:cNvPr id="6" name="object 6"/>
          <p:cNvSpPr/>
          <p:nvPr/>
        </p:nvSpPr>
        <p:spPr>
          <a:xfrm>
            <a:off x="11337525" y="6809458"/>
            <a:ext cx="4696377" cy="204361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290365" y="1609031"/>
            <a:ext cx="3961884" cy="4102099"/>
          </a:xfrm>
          <a:prstGeom prst="rect">
            <a:avLst/>
          </a:prstGeom>
          <a:blipFill>
            <a:blip r:embed="rId5"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442288" y="0"/>
            <a:ext cx="17164685" cy="1772285"/>
          </a:xfrm>
          <a:prstGeom prst="rect">
            <a:avLst/>
          </a:prstGeom>
        </p:spPr>
        <p:txBody>
          <a:bodyPr vert="horz" wrap="square" lIns="0" tIns="12700" rIns="0" bIns="0" rtlCol="0">
            <a:spAutoFit/>
          </a:bodyPr>
          <a:lstStyle/>
          <a:p>
            <a:pPr algn="ctr">
              <a:lnSpc>
                <a:spcPct val="100000"/>
              </a:lnSpc>
              <a:spcBef>
                <a:spcPts val="100"/>
              </a:spcBef>
            </a:pPr>
            <a:r>
              <a:rPr spc="765" dirty="0"/>
              <a:t>Return</a:t>
            </a:r>
            <a:r>
              <a:rPr spc="330" dirty="0"/>
              <a:t> </a:t>
            </a:r>
            <a:r>
              <a:rPr spc="815" dirty="0"/>
              <a:t>Paper</a:t>
            </a:r>
            <a:r>
              <a:rPr spc="335" dirty="0"/>
              <a:t> </a:t>
            </a:r>
            <a:r>
              <a:rPr spc="800" dirty="0"/>
              <a:t>Absentee</a:t>
            </a:r>
            <a:r>
              <a:rPr spc="335" dirty="0"/>
              <a:t> </a:t>
            </a:r>
            <a:r>
              <a:rPr spc="640" dirty="0"/>
              <a:t>Ballot</a:t>
            </a:r>
            <a:r>
              <a:rPr spc="335" dirty="0"/>
              <a:t> </a:t>
            </a:r>
            <a:r>
              <a:rPr spc="710" dirty="0"/>
              <a:t>Applications</a:t>
            </a:r>
          </a:p>
          <a:p>
            <a:pPr marL="215265" algn="ctr">
              <a:lnSpc>
                <a:spcPct val="100000"/>
              </a:lnSpc>
              <a:spcBef>
                <a:spcPts val="75"/>
              </a:spcBef>
            </a:pPr>
            <a:r>
              <a:rPr sz="5400" b="0" spc="270" dirty="0">
                <a:solidFill>
                  <a:srgbClr val="000000"/>
                </a:solidFill>
                <a:latin typeface="Calibri"/>
                <a:cs typeface="Calibri"/>
              </a:rPr>
              <a:t>(U.S. </a:t>
            </a:r>
            <a:r>
              <a:rPr sz="5400" b="0" spc="445" dirty="0">
                <a:solidFill>
                  <a:srgbClr val="000000"/>
                </a:solidFill>
                <a:latin typeface="Calibri"/>
                <a:cs typeface="Calibri"/>
              </a:rPr>
              <a:t>mail, </a:t>
            </a:r>
            <a:r>
              <a:rPr sz="5400" b="0" spc="465" dirty="0">
                <a:solidFill>
                  <a:srgbClr val="000000"/>
                </a:solidFill>
                <a:latin typeface="Calibri"/>
                <a:cs typeface="Calibri"/>
              </a:rPr>
              <a:t>email, </a:t>
            </a:r>
            <a:r>
              <a:rPr sz="5400" b="0" spc="409" dirty="0">
                <a:solidFill>
                  <a:srgbClr val="000000"/>
                </a:solidFill>
                <a:latin typeface="Calibri"/>
                <a:cs typeface="Calibri"/>
              </a:rPr>
              <a:t>or</a:t>
            </a:r>
            <a:r>
              <a:rPr sz="5400" b="0" spc="-430" dirty="0">
                <a:solidFill>
                  <a:srgbClr val="000000"/>
                </a:solidFill>
                <a:latin typeface="Calibri"/>
                <a:cs typeface="Calibri"/>
              </a:rPr>
              <a:t> </a:t>
            </a:r>
            <a:r>
              <a:rPr sz="5400" b="0" spc="365" dirty="0">
                <a:solidFill>
                  <a:srgbClr val="000000"/>
                </a:solidFill>
                <a:latin typeface="Calibri"/>
                <a:cs typeface="Calibri"/>
              </a:rPr>
              <a:t>fax)</a:t>
            </a:r>
            <a:endParaRPr sz="5400" dirty="0">
              <a:latin typeface="Calibri"/>
              <a:cs typeface="Calibri"/>
            </a:endParaRPr>
          </a:p>
        </p:txBody>
      </p:sp>
      <p:pic>
        <p:nvPicPr>
          <p:cNvPr id="9" name="Picture 8">
            <a:extLst>
              <a:ext uri="{FF2B5EF4-FFF2-40B4-BE49-F238E27FC236}">
                <a16:creationId xmlns:a16="http://schemas.microsoft.com/office/drawing/2014/main" id="{61B44BA1-480C-9711-5FBF-2FCEB3B45F0F}"/>
              </a:ext>
            </a:extLst>
          </p:cNvPr>
          <p:cNvPicPr>
            <a:picLocks noChangeAspect="1"/>
          </p:cNvPicPr>
          <p:nvPr/>
        </p:nvPicPr>
        <p:blipFill>
          <a:blip r:embed="rId6"/>
          <a:stretch>
            <a:fillRect/>
          </a:stretch>
        </p:blipFill>
        <p:spPr>
          <a:xfrm>
            <a:off x="12198609" y="9067694"/>
            <a:ext cx="5761219" cy="121930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42340" y="1018560"/>
            <a:ext cx="16403319" cy="4308872"/>
          </a:xfrm>
          <a:prstGeom prst="rect">
            <a:avLst/>
          </a:prstGeom>
        </p:spPr>
        <p:txBody>
          <a:bodyPr vert="horz" wrap="square" lIns="0" tIns="88900" rIns="0" bIns="0" rtlCol="0">
            <a:spAutoFit/>
          </a:bodyPr>
          <a:lstStyle/>
          <a:p>
            <a:pPr marL="12700" marR="5080" indent="354965">
              <a:lnSpc>
                <a:spcPts val="4500"/>
              </a:lnSpc>
              <a:spcBef>
                <a:spcPts val="700"/>
              </a:spcBef>
              <a:tabLst>
                <a:tab pos="14629130" algn="l"/>
                <a:tab pos="15451455" algn="l"/>
              </a:tabLst>
            </a:pPr>
            <a:r>
              <a:rPr sz="4200" spc="90" dirty="0">
                <a:latin typeface="Calibri"/>
                <a:cs typeface="Calibri"/>
              </a:rPr>
              <a:t>If</a:t>
            </a:r>
            <a:r>
              <a:rPr sz="4200" spc="-180" dirty="0">
                <a:latin typeface="Calibri"/>
                <a:cs typeface="Calibri"/>
              </a:rPr>
              <a:t> </a:t>
            </a:r>
            <a:r>
              <a:rPr sz="4200" spc="280" dirty="0">
                <a:latin typeface="Calibri"/>
                <a:cs typeface="Calibri"/>
              </a:rPr>
              <a:t>your</a:t>
            </a:r>
            <a:r>
              <a:rPr sz="4200" spc="-175" dirty="0">
                <a:latin typeface="Calibri"/>
                <a:cs typeface="Calibri"/>
              </a:rPr>
              <a:t> </a:t>
            </a:r>
            <a:r>
              <a:rPr sz="4200" spc="265" dirty="0">
                <a:latin typeface="Calibri"/>
                <a:cs typeface="Calibri"/>
              </a:rPr>
              <a:t>application</a:t>
            </a:r>
            <a:r>
              <a:rPr sz="4200" spc="-175" dirty="0">
                <a:latin typeface="Calibri"/>
                <a:cs typeface="Calibri"/>
              </a:rPr>
              <a:t> </a:t>
            </a:r>
            <a:r>
              <a:rPr sz="4200" spc="145" dirty="0">
                <a:latin typeface="Calibri"/>
                <a:cs typeface="Calibri"/>
              </a:rPr>
              <a:t>for</a:t>
            </a:r>
            <a:r>
              <a:rPr sz="4200" spc="-175" dirty="0">
                <a:latin typeface="Calibri"/>
                <a:cs typeface="Calibri"/>
              </a:rPr>
              <a:t> </a:t>
            </a:r>
            <a:r>
              <a:rPr sz="4200" spc="465" dirty="0">
                <a:latin typeface="Calibri"/>
                <a:cs typeface="Calibri"/>
              </a:rPr>
              <a:t>an</a:t>
            </a:r>
            <a:r>
              <a:rPr sz="4200" spc="-175" dirty="0">
                <a:latin typeface="Calibri"/>
                <a:cs typeface="Calibri"/>
              </a:rPr>
              <a:t> </a:t>
            </a:r>
            <a:r>
              <a:rPr sz="4200" spc="325" dirty="0">
                <a:latin typeface="Calibri"/>
                <a:cs typeface="Calibri"/>
              </a:rPr>
              <a:t>absentee</a:t>
            </a:r>
            <a:r>
              <a:rPr sz="4200" spc="-175" dirty="0">
                <a:latin typeface="Calibri"/>
                <a:cs typeface="Calibri"/>
              </a:rPr>
              <a:t> </a:t>
            </a:r>
            <a:r>
              <a:rPr sz="4200" spc="310" dirty="0">
                <a:latin typeface="Calibri"/>
                <a:cs typeface="Calibri"/>
              </a:rPr>
              <a:t>bal</a:t>
            </a:r>
            <a:r>
              <a:rPr lang="en-US" sz="4200" spc="310" dirty="0">
                <a:latin typeface="Calibri"/>
                <a:cs typeface="Calibri"/>
              </a:rPr>
              <a:t>l</a:t>
            </a:r>
            <a:r>
              <a:rPr sz="4200" spc="270" dirty="0">
                <a:latin typeface="Calibri"/>
                <a:cs typeface="Calibri"/>
              </a:rPr>
              <a:t>ot</a:t>
            </a:r>
            <a:r>
              <a:rPr sz="4200" spc="-175" dirty="0">
                <a:latin typeface="Calibri"/>
                <a:cs typeface="Calibri"/>
              </a:rPr>
              <a:t> </a:t>
            </a:r>
            <a:r>
              <a:rPr sz="4200" spc="200" dirty="0">
                <a:latin typeface="Calibri"/>
                <a:cs typeface="Calibri"/>
              </a:rPr>
              <a:t>is</a:t>
            </a:r>
            <a:r>
              <a:rPr sz="4200" spc="-175" dirty="0">
                <a:latin typeface="Calibri"/>
                <a:cs typeface="Calibri"/>
              </a:rPr>
              <a:t> </a:t>
            </a:r>
            <a:r>
              <a:rPr sz="4200" spc="254" dirty="0">
                <a:latin typeface="Calibri"/>
                <a:cs typeface="Calibri"/>
              </a:rPr>
              <a:t>approved,</a:t>
            </a:r>
            <a:r>
              <a:rPr sz="4200" spc="-175" dirty="0">
                <a:latin typeface="Calibri"/>
                <a:cs typeface="Calibri"/>
              </a:rPr>
              <a:t> </a:t>
            </a:r>
            <a:r>
              <a:rPr sz="4200" spc="385" dirty="0">
                <a:latin typeface="Calibri"/>
                <a:cs typeface="Calibri"/>
              </a:rPr>
              <a:t>one</a:t>
            </a:r>
            <a:r>
              <a:rPr sz="4200" spc="-175" dirty="0">
                <a:latin typeface="Calibri"/>
                <a:cs typeface="Calibri"/>
              </a:rPr>
              <a:t> </a:t>
            </a:r>
            <a:r>
              <a:rPr sz="4200" spc="225" dirty="0">
                <a:latin typeface="Calibri"/>
                <a:cs typeface="Calibri"/>
              </a:rPr>
              <a:t>wi</a:t>
            </a:r>
            <a:r>
              <a:rPr lang="en-US" sz="4200" spc="225" dirty="0">
                <a:latin typeface="Calibri"/>
                <a:cs typeface="Calibri"/>
              </a:rPr>
              <a:t>l</a:t>
            </a:r>
            <a:r>
              <a:rPr sz="4200" spc="225" dirty="0">
                <a:latin typeface="Calibri"/>
                <a:cs typeface="Calibri"/>
              </a:rPr>
              <a:t>l	</a:t>
            </a:r>
            <a:r>
              <a:rPr sz="4200" spc="455" dirty="0">
                <a:latin typeface="Calibri"/>
                <a:cs typeface="Calibri"/>
              </a:rPr>
              <a:t>be  </a:t>
            </a:r>
            <a:r>
              <a:rPr sz="4200" spc="355" dirty="0">
                <a:latin typeface="Calibri"/>
                <a:cs typeface="Calibri"/>
              </a:rPr>
              <a:t>mailed</a:t>
            </a:r>
            <a:r>
              <a:rPr sz="4200" spc="-185" dirty="0">
                <a:latin typeface="Calibri"/>
                <a:cs typeface="Calibri"/>
              </a:rPr>
              <a:t> </a:t>
            </a:r>
            <a:r>
              <a:rPr sz="4200" spc="270" dirty="0">
                <a:latin typeface="Calibri"/>
                <a:cs typeface="Calibri"/>
              </a:rPr>
              <a:t>to</a:t>
            </a:r>
            <a:r>
              <a:rPr sz="4200" spc="-185" dirty="0">
                <a:latin typeface="Calibri"/>
                <a:cs typeface="Calibri"/>
              </a:rPr>
              <a:t> </a:t>
            </a:r>
            <a:r>
              <a:rPr sz="4200" spc="180" dirty="0">
                <a:latin typeface="Calibri"/>
                <a:cs typeface="Calibri"/>
              </a:rPr>
              <a:t>you.</a:t>
            </a:r>
            <a:r>
              <a:rPr sz="4200" spc="-180" dirty="0">
                <a:latin typeface="Calibri"/>
                <a:cs typeface="Calibri"/>
              </a:rPr>
              <a:t> </a:t>
            </a:r>
            <a:r>
              <a:rPr sz="4200" spc="390" dirty="0">
                <a:latin typeface="Calibri"/>
                <a:cs typeface="Calibri"/>
              </a:rPr>
              <a:t>Ba</a:t>
            </a:r>
            <a:r>
              <a:rPr lang="en-US" sz="4200" spc="390" dirty="0">
                <a:latin typeface="Calibri"/>
                <a:cs typeface="Calibri"/>
              </a:rPr>
              <a:t>l</a:t>
            </a:r>
            <a:r>
              <a:rPr sz="4200" spc="390" dirty="0">
                <a:latin typeface="Calibri"/>
                <a:cs typeface="Calibri"/>
              </a:rPr>
              <a:t>l</a:t>
            </a:r>
            <a:r>
              <a:rPr sz="4200" spc="260" dirty="0">
                <a:latin typeface="Calibri"/>
                <a:cs typeface="Calibri"/>
              </a:rPr>
              <a:t>ots</a:t>
            </a:r>
            <a:r>
              <a:rPr sz="4200" spc="-185" dirty="0">
                <a:latin typeface="Calibri"/>
                <a:cs typeface="Calibri"/>
              </a:rPr>
              <a:t> </a:t>
            </a:r>
            <a:r>
              <a:rPr sz="4200" spc="420" dirty="0">
                <a:latin typeface="Calibri"/>
                <a:cs typeface="Calibri"/>
              </a:rPr>
              <a:t>begin</a:t>
            </a:r>
            <a:r>
              <a:rPr sz="4200" spc="-180" dirty="0">
                <a:latin typeface="Calibri"/>
                <a:cs typeface="Calibri"/>
              </a:rPr>
              <a:t> </a:t>
            </a:r>
            <a:r>
              <a:rPr sz="4200" spc="270" dirty="0">
                <a:latin typeface="Calibri"/>
                <a:cs typeface="Calibri"/>
              </a:rPr>
              <a:t>to</a:t>
            </a:r>
            <a:r>
              <a:rPr sz="4200" spc="-185" dirty="0">
                <a:latin typeface="Calibri"/>
                <a:cs typeface="Calibri"/>
              </a:rPr>
              <a:t> </a:t>
            </a:r>
            <a:r>
              <a:rPr sz="4200" spc="455" dirty="0">
                <a:latin typeface="Calibri"/>
                <a:cs typeface="Calibri"/>
              </a:rPr>
              <a:t>be</a:t>
            </a:r>
            <a:r>
              <a:rPr sz="4200" spc="-185" dirty="0">
                <a:latin typeface="Calibri"/>
                <a:cs typeface="Calibri"/>
              </a:rPr>
              <a:t> </a:t>
            </a:r>
            <a:r>
              <a:rPr sz="4200" spc="320" dirty="0">
                <a:latin typeface="Calibri"/>
                <a:cs typeface="Calibri"/>
              </a:rPr>
              <a:t>sent</a:t>
            </a:r>
            <a:r>
              <a:rPr sz="4200" spc="-180" dirty="0">
                <a:latin typeface="Calibri"/>
                <a:cs typeface="Calibri"/>
              </a:rPr>
              <a:t> </a:t>
            </a:r>
            <a:r>
              <a:rPr sz="4200" spc="360" dirty="0">
                <a:latin typeface="Calibri"/>
                <a:cs typeface="Calibri"/>
              </a:rPr>
              <a:t>45</a:t>
            </a:r>
            <a:r>
              <a:rPr sz="4200" spc="-185" dirty="0">
                <a:latin typeface="Calibri"/>
                <a:cs typeface="Calibri"/>
              </a:rPr>
              <a:t> </a:t>
            </a:r>
            <a:r>
              <a:rPr sz="4200" spc="345" dirty="0">
                <a:latin typeface="Calibri"/>
                <a:cs typeface="Calibri"/>
              </a:rPr>
              <a:t>days</a:t>
            </a:r>
            <a:r>
              <a:rPr sz="4200" spc="-180" dirty="0">
                <a:latin typeface="Calibri"/>
                <a:cs typeface="Calibri"/>
              </a:rPr>
              <a:t> </a:t>
            </a:r>
            <a:r>
              <a:rPr sz="4200" spc="195" dirty="0">
                <a:latin typeface="Calibri"/>
                <a:cs typeface="Calibri"/>
              </a:rPr>
              <a:t>prior</a:t>
            </a:r>
            <a:r>
              <a:rPr sz="4200" spc="-185" dirty="0">
                <a:latin typeface="Calibri"/>
                <a:cs typeface="Calibri"/>
              </a:rPr>
              <a:t> </a:t>
            </a:r>
            <a:r>
              <a:rPr sz="4200" spc="270" dirty="0">
                <a:latin typeface="Calibri"/>
                <a:cs typeface="Calibri"/>
              </a:rPr>
              <a:t>to</a:t>
            </a:r>
            <a:r>
              <a:rPr sz="4200" spc="-185" dirty="0">
                <a:latin typeface="Calibri"/>
                <a:cs typeface="Calibri"/>
              </a:rPr>
              <a:t> </a:t>
            </a:r>
            <a:r>
              <a:rPr sz="4200" spc="345" dirty="0">
                <a:latin typeface="Calibri"/>
                <a:cs typeface="Calibri"/>
              </a:rPr>
              <a:t>the</a:t>
            </a:r>
            <a:r>
              <a:rPr sz="4200" spc="-180" dirty="0">
                <a:latin typeface="Calibri"/>
                <a:cs typeface="Calibri"/>
              </a:rPr>
              <a:t> </a:t>
            </a:r>
            <a:r>
              <a:rPr sz="4200" spc="245" dirty="0">
                <a:latin typeface="Calibri"/>
                <a:cs typeface="Calibri"/>
              </a:rPr>
              <a:t>election  </a:t>
            </a:r>
            <a:r>
              <a:rPr sz="4200" spc="465" dirty="0">
                <a:latin typeface="Calibri"/>
                <a:cs typeface="Calibri"/>
              </a:rPr>
              <a:t>and</a:t>
            </a:r>
            <a:r>
              <a:rPr sz="4200" spc="-180" dirty="0">
                <a:latin typeface="Calibri"/>
                <a:cs typeface="Calibri"/>
              </a:rPr>
              <a:t> </a:t>
            </a:r>
            <a:r>
              <a:rPr sz="4200" spc="325" dirty="0">
                <a:latin typeface="Calibri"/>
                <a:cs typeface="Calibri"/>
              </a:rPr>
              <a:t>continue</a:t>
            </a:r>
            <a:r>
              <a:rPr sz="4200" spc="-175" dirty="0">
                <a:latin typeface="Calibri"/>
                <a:cs typeface="Calibri"/>
              </a:rPr>
              <a:t> </a:t>
            </a:r>
            <a:r>
              <a:rPr sz="4200" spc="270" dirty="0">
                <a:latin typeface="Calibri"/>
                <a:cs typeface="Calibri"/>
              </a:rPr>
              <a:t>to</a:t>
            </a:r>
            <a:r>
              <a:rPr sz="4200" spc="-175" dirty="0">
                <a:latin typeface="Calibri"/>
                <a:cs typeface="Calibri"/>
              </a:rPr>
              <a:t> </a:t>
            </a:r>
            <a:r>
              <a:rPr sz="4200" spc="455" dirty="0">
                <a:latin typeface="Calibri"/>
                <a:cs typeface="Calibri"/>
              </a:rPr>
              <a:t>be</a:t>
            </a:r>
            <a:r>
              <a:rPr sz="4200" spc="-175" dirty="0">
                <a:latin typeface="Calibri"/>
                <a:cs typeface="Calibri"/>
              </a:rPr>
              <a:t> </a:t>
            </a:r>
            <a:r>
              <a:rPr sz="4200" spc="320" dirty="0">
                <a:latin typeface="Calibri"/>
                <a:cs typeface="Calibri"/>
              </a:rPr>
              <a:t>sent</a:t>
            </a:r>
            <a:r>
              <a:rPr sz="4200" spc="-175" dirty="0">
                <a:latin typeface="Calibri"/>
                <a:cs typeface="Calibri"/>
              </a:rPr>
              <a:t> </a:t>
            </a:r>
            <a:r>
              <a:rPr sz="4200" spc="350" dirty="0">
                <a:latin typeface="Calibri"/>
                <a:cs typeface="Calibri"/>
              </a:rPr>
              <a:t>as</a:t>
            </a:r>
            <a:r>
              <a:rPr sz="4200" spc="-175" dirty="0">
                <a:latin typeface="Calibri"/>
                <a:cs typeface="Calibri"/>
              </a:rPr>
              <a:t> </a:t>
            </a:r>
            <a:r>
              <a:rPr sz="4200" spc="265" dirty="0">
                <a:latin typeface="Calibri"/>
                <a:cs typeface="Calibri"/>
              </a:rPr>
              <a:t>applications</a:t>
            </a:r>
            <a:r>
              <a:rPr sz="4200" spc="-175" dirty="0">
                <a:latin typeface="Calibri"/>
                <a:cs typeface="Calibri"/>
              </a:rPr>
              <a:t> </a:t>
            </a:r>
            <a:r>
              <a:rPr sz="4200" spc="260" dirty="0">
                <a:latin typeface="Calibri"/>
                <a:cs typeface="Calibri"/>
              </a:rPr>
              <a:t>are</a:t>
            </a:r>
            <a:r>
              <a:rPr sz="4200" spc="-180" dirty="0">
                <a:latin typeface="Calibri"/>
                <a:cs typeface="Calibri"/>
              </a:rPr>
              <a:t> </a:t>
            </a:r>
            <a:r>
              <a:rPr sz="4200" spc="265" dirty="0">
                <a:latin typeface="Calibri"/>
                <a:cs typeface="Calibri"/>
              </a:rPr>
              <a:t>received</a:t>
            </a:r>
            <a:r>
              <a:rPr sz="4200" spc="-175" dirty="0">
                <a:latin typeface="Calibri"/>
                <a:cs typeface="Calibri"/>
              </a:rPr>
              <a:t> </a:t>
            </a:r>
            <a:r>
              <a:rPr sz="4200" spc="240" dirty="0">
                <a:latin typeface="Calibri"/>
                <a:cs typeface="Calibri"/>
              </a:rPr>
              <a:t>until</a:t>
            </a:r>
            <a:r>
              <a:rPr sz="4200" spc="-175" dirty="0">
                <a:latin typeface="Calibri"/>
                <a:cs typeface="Calibri"/>
              </a:rPr>
              <a:t> </a:t>
            </a:r>
            <a:r>
              <a:rPr sz="4200" spc="-615" dirty="0">
                <a:latin typeface="Calibri"/>
                <a:cs typeface="Calibri"/>
              </a:rPr>
              <a:t>1</a:t>
            </a:r>
            <a:r>
              <a:rPr lang="en-US" sz="4200" spc="-615" dirty="0">
                <a:latin typeface="Calibri"/>
                <a:cs typeface="Calibri"/>
              </a:rPr>
              <a:t>1</a:t>
            </a:r>
            <a:r>
              <a:rPr sz="4200" spc="-615" dirty="0">
                <a:latin typeface="Calibri"/>
                <a:cs typeface="Calibri"/>
              </a:rPr>
              <a:t>	</a:t>
            </a:r>
            <a:r>
              <a:rPr sz="4200" spc="345" dirty="0">
                <a:latin typeface="Calibri"/>
                <a:cs typeface="Calibri"/>
              </a:rPr>
              <a:t>days  </a:t>
            </a:r>
            <a:r>
              <a:rPr sz="4200" spc="240" dirty="0">
                <a:latin typeface="Calibri"/>
                <a:cs typeface="Calibri"/>
              </a:rPr>
              <a:t>before </a:t>
            </a:r>
            <a:r>
              <a:rPr sz="4200" spc="345" dirty="0">
                <a:latin typeface="Calibri"/>
                <a:cs typeface="Calibri"/>
              </a:rPr>
              <a:t>the</a:t>
            </a:r>
            <a:r>
              <a:rPr sz="4200" spc="-615" dirty="0">
                <a:latin typeface="Calibri"/>
                <a:cs typeface="Calibri"/>
              </a:rPr>
              <a:t> </a:t>
            </a:r>
            <a:r>
              <a:rPr sz="4200" spc="180" dirty="0">
                <a:latin typeface="Calibri"/>
                <a:cs typeface="Calibri"/>
              </a:rPr>
              <a:t>election.</a:t>
            </a:r>
            <a:endParaRPr lang="en-US" sz="4200" spc="180" dirty="0">
              <a:latin typeface="Calibri"/>
              <a:cs typeface="Calibri"/>
            </a:endParaRPr>
          </a:p>
          <a:p>
            <a:pPr marL="12700" marR="5080" indent="354965">
              <a:lnSpc>
                <a:spcPts val="4500"/>
              </a:lnSpc>
              <a:spcBef>
                <a:spcPts val="700"/>
              </a:spcBef>
              <a:tabLst>
                <a:tab pos="14629130" algn="l"/>
                <a:tab pos="15451455" algn="l"/>
              </a:tabLst>
            </a:pPr>
            <a:endParaRPr lang="en-US" sz="800" dirty="0">
              <a:latin typeface="Calibri"/>
              <a:cs typeface="Calibri"/>
            </a:endParaRPr>
          </a:p>
          <a:p>
            <a:pPr marL="12700" marR="5080" indent="354965">
              <a:lnSpc>
                <a:spcPts val="4500"/>
              </a:lnSpc>
              <a:spcBef>
                <a:spcPts val="700"/>
              </a:spcBef>
              <a:tabLst>
                <a:tab pos="14629130" algn="l"/>
                <a:tab pos="15451455" algn="l"/>
              </a:tabLst>
            </a:pPr>
            <a:r>
              <a:rPr sz="4200" b="1" spc="565" dirty="0">
                <a:latin typeface="Calibri"/>
                <a:cs typeface="Calibri"/>
              </a:rPr>
              <a:t>Check</a:t>
            </a:r>
            <a:r>
              <a:rPr sz="4200" b="1" spc="-95" dirty="0">
                <a:latin typeface="Calibri"/>
                <a:cs typeface="Calibri"/>
              </a:rPr>
              <a:t> </a:t>
            </a:r>
            <a:r>
              <a:rPr sz="4200" b="1" spc="360" dirty="0">
                <a:latin typeface="Calibri"/>
                <a:cs typeface="Calibri"/>
              </a:rPr>
              <a:t>your</a:t>
            </a:r>
            <a:r>
              <a:rPr sz="4200" b="1" spc="-95" dirty="0">
                <a:latin typeface="Calibri"/>
                <a:cs typeface="Calibri"/>
              </a:rPr>
              <a:t> </a:t>
            </a:r>
            <a:r>
              <a:rPr sz="4200" b="1" spc="350" dirty="0">
                <a:latin typeface="Calibri"/>
                <a:cs typeface="Calibri"/>
              </a:rPr>
              <a:t>ba</a:t>
            </a:r>
            <a:r>
              <a:rPr lang="en-US" sz="4200" b="1" spc="350" dirty="0">
                <a:latin typeface="Calibri"/>
                <a:cs typeface="Calibri"/>
              </a:rPr>
              <a:t>l</a:t>
            </a:r>
            <a:r>
              <a:rPr sz="4200" b="1" spc="350" dirty="0">
                <a:latin typeface="Calibri"/>
                <a:cs typeface="Calibri"/>
              </a:rPr>
              <a:t>l</a:t>
            </a:r>
            <a:r>
              <a:rPr sz="4200" b="1" spc="345" dirty="0">
                <a:latin typeface="Calibri"/>
                <a:cs typeface="Calibri"/>
              </a:rPr>
              <a:t>ot</a:t>
            </a:r>
            <a:r>
              <a:rPr sz="4200" b="1" spc="-95" dirty="0">
                <a:latin typeface="Calibri"/>
                <a:cs typeface="Calibri"/>
              </a:rPr>
              <a:t> </a:t>
            </a:r>
            <a:r>
              <a:rPr sz="4200" b="1" spc="345" dirty="0">
                <a:latin typeface="Calibri"/>
                <a:cs typeface="Calibri"/>
              </a:rPr>
              <a:t>to</a:t>
            </a:r>
            <a:r>
              <a:rPr sz="4200" b="1" spc="-90" dirty="0">
                <a:latin typeface="Calibri"/>
                <a:cs typeface="Calibri"/>
              </a:rPr>
              <a:t> </a:t>
            </a:r>
            <a:r>
              <a:rPr sz="4200" b="1" spc="570" dirty="0">
                <a:latin typeface="Calibri"/>
                <a:cs typeface="Calibri"/>
              </a:rPr>
              <a:t>make</a:t>
            </a:r>
            <a:r>
              <a:rPr sz="4200" b="1" spc="-95" dirty="0">
                <a:latin typeface="Calibri"/>
                <a:cs typeface="Calibri"/>
              </a:rPr>
              <a:t> </a:t>
            </a:r>
            <a:r>
              <a:rPr sz="4200" b="1" spc="380" dirty="0">
                <a:latin typeface="Calibri"/>
                <a:cs typeface="Calibri"/>
              </a:rPr>
              <a:t>sure</a:t>
            </a:r>
            <a:r>
              <a:rPr sz="4200" b="1" spc="-95" dirty="0">
                <a:latin typeface="Calibri"/>
                <a:cs typeface="Calibri"/>
              </a:rPr>
              <a:t> </a:t>
            </a:r>
            <a:r>
              <a:rPr sz="4200" b="1" spc="215" dirty="0">
                <a:latin typeface="Calibri"/>
                <a:cs typeface="Calibri"/>
              </a:rPr>
              <a:t>it</a:t>
            </a:r>
            <a:r>
              <a:rPr sz="4200" b="1" spc="-90" dirty="0">
                <a:latin typeface="Calibri"/>
                <a:cs typeface="Calibri"/>
              </a:rPr>
              <a:t> </a:t>
            </a:r>
            <a:r>
              <a:rPr sz="4200" b="1" spc="305" dirty="0">
                <a:latin typeface="Calibri"/>
                <a:cs typeface="Calibri"/>
              </a:rPr>
              <a:t>is</a:t>
            </a:r>
            <a:r>
              <a:rPr sz="4200" b="1" spc="-95" dirty="0">
                <a:latin typeface="Calibri"/>
                <a:cs typeface="Calibri"/>
              </a:rPr>
              <a:t> </a:t>
            </a:r>
            <a:r>
              <a:rPr sz="4200" b="1" spc="254" dirty="0">
                <a:latin typeface="Calibri"/>
                <a:cs typeface="Calibri"/>
              </a:rPr>
              <a:t>for</a:t>
            </a:r>
            <a:r>
              <a:rPr sz="4200" b="1" spc="-90" dirty="0">
                <a:latin typeface="Calibri"/>
                <a:cs typeface="Calibri"/>
              </a:rPr>
              <a:t> </a:t>
            </a:r>
            <a:r>
              <a:rPr sz="4200" b="1" u="sng" spc="360" dirty="0">
                <a:latin typeface="Calibri"/>
                <a:cs typeface="Calibri"/>
              </a:rPr>
              <a:t>your</a:t>
            </a:r>
            <a:r>
              <a:rPr sz="4200" b="1" spc="-95" dirty="0">
                <a:latin typeface="Calibri"/>
                <a:cs typeface="Calibri"/>
              </a:rPr>
              <a:t> </a:t>
            </a:r>
            <a:r>
              <a:rPr sz="4200" b="1" spc="229" dirty="0">
                <a:latin typeface="Calibri"/>
                <a:cs typeface="Calibri"/>
              </a:rPr>
              <a:t>district.</a:t>
            </a:r>
            <a:r>
              <a:rPr lang="en-US" sz="4200" b="1" spc="229" dirty="0">
                <a:latin typeface="Calibri"/>
                <a:cs typeface="Calibri"/>
              </a:rPr>
              <a:t> </a:t>
            </a:r>
            <a:r>
              <a:rPr sz="4200" b="1" spc="190" dirty="0">
                <a:latin typeface="Calibri"/>
                <a:cs typeface="Calibri"/>
              </a:rPr>
              <a:t>If</a:t>
            </a:r>
            <a:r>
              <a:rPr sz="4200" b="1" spc="-190" dirty="0">
                <a:latin typeface="Calibri"/>
                <a:cs typeface="Calibri"/>
              </a:rPr>
              <a:t> </a:t>
            </a:r>
            <a:r>
              <a:rPr sz="4200" b="1" spc="254" dirty="0">
                <a:latin typeface="Calibri"/>
                <a:cs typeface="Calibri"/>
              </a:rPr>
              <a:t>not,  </a:t>
            </a:r>
            <a:r>
              <a:rPr sz="4200" b="1" spc="375" dirty="0">
                <a:latin typeface="Calibri"/>
                <a:cs typeface="Calibri"/>
              </a:rPr>
              <a:t>ca</a:t>
            </a:r>
            <a:r>
              <a:rPr lang="en-US" sz="4200" b="1" spc="375" dirty="0">
                <a:latin typeface="Calibri"/>
                <a:cs typeface="Calibri"/>
              </a:rPr>
              <a:t>l</a:t>
            </a:r>
            <a:r>
              <a:rPr sz="4200" b="1" spc="375" dirty="0">
                <a:latin typeface="Calibri"/>
                <a:cs typeface="Calibri"/>
              </a:rPr>
              <a:t>l</a:t>
            </a:r>
            <a:r>
              <a:rPr lang="en-US" sz="4200" b="1" spc="375" dirty="0">
                <a:latin typeface="Calibri"/>
                <a:cs typeface="Calibri"/>
              </a:rPr>
              <a:t> </a:t>
            </a:r>
            <a:r>
              <a:rPr sz="4200" b="1" spc="360" dirty="0">
                <a:latin typeface="Calibri"/>
                <a:cs typeface="Calibri"/>
              </a:rPr>
              <a:t>your</a:t>
            </a:r>
            <a:r>
              <a:rPr sz="4200" b="1" spc="-105" dirty="0">
                <a:latin typeface="Calibri"/>
                <a:cs typeface="Calibri"/>
              </a:rPr>
              <a:t> </a:t>
            </a:r>
            <a:r>
              <a:rPr sz="4200" b="1" spc="270" dirty="0">
                <a:latin typeface="Calibri"/>
                <a:cs typeface="Calibri"/>
              </a:rPr>
              <a:t>registrar’s</a:t>
            </a:r>
            <a:r>
              <a:rPr sz="4200" b="1" spc="-100" dirty="0">
                <a:latin typeface="Calibri"/>
                <a:cs typeface="Calibri"/>
              </a:rPr>
              <a:t> </a:t>
            </a:r>
            <a:r>
              <a:rPr sz="4200" b="1" spc="305" dirty="0">
                <a:latin typeface="Calibri"/>
                <a:cs typeface="Calibri"/>
              </a:rPr>
              <a:t>o</a:t>
            </a:r>
            <a:r>
              <a:rPr lang="en-US" sz="4200" b="1" spc="305" dirty="0">
                <a:latin typeface="Calibri"/>
                <a:cs typeface="Calibri"/>
              </a:rPr>
              <a:t>f</a:t>
            </a:r>
            <a:r>
              <a:rPr sz="4200" b="1" spc="305" dirty="0">
                <a:latin typeface="Calibri"/>
                <a:cs typeface="Calibri"/>
              </a:rPr>
              <a:t>f</a:t>
            </a:r>
            <a:r>
              <a:rPr sz="4200" b="1" spc="380" dirty="0">
                <a:latin typeface="Calibri"/>
                <a:cs typeface="Calibri"/>
              </a:rPr>
              <a:t>ice</a:t>
            </a:r>
            <a:r>
              <a:rPr sz="4200" b="1" spc="-100" dirty="0">
                <a:latin typeface="Calibri"/>
                <a:cs typeface="Calibri"/>
              </a:rPr>
              <a:t> </a:t>
            </a:r>
            <a:r>
              <a:rPr sz="4200" b="1" spc="434" dirty="0">
                <a:latin typeface="Calibri"/>
                <a:cs typeface="Calibri"/>
              </a:rPr>
              <a:t>ASAP.</a:t>
            </a:r>
            <a:endParaRPr sz="4200" dirty="0">
              <a:latin typeface="Calibri"/>
              <a:cs typeface="Calibri"/>
            </a:endParaRPr>
          </a:p>
        </p:txBody>
      </p:sp>
      <p:sp>
        <p:nvSpPr>
          <p:cNvPr id="3" name="object 3"/>
          <p:cNvSpPr/>
          <p:nvPr/>
        </p:nvSpPr>
        <p:spPr>
          <a:xfrm>
            <a:off x="1436547" y="5263387"/>
            <a:ext cx="9267919" cy="474444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963400" y="9478347"/>
            <a:ext cx="6027191" cy="8001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2934310" y="5113020"/>
            <a:ext cx="4403729" cy="4112537"/>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6023961" y="78760"/>
            <a:ext cx="6116955" cy="939800"/>
          </a:xfrm>
          <a:prstGeom prst="rect">
            <a:avLst/>
          </a:prstGeom>
        </p:spPr>
        <p:txBody>
          <a:bodyPr vert="horz" wrap="square" lIns="0" tIns="12700" rIns="0" bIns="0" rtlCol="0">
            <a:spAutoFit/>
          </a:bodyPr>
          <a:lstStyle/>
          <a:p>
            <a:pPr marL="12700">
              <a:lnSpc>
                <a:spcPct val="100000"/>
              </a:lnSpc>
              <a:spcBef>
                <a:spcPts val="100"/>
              </a:spcBef>
            </a:pPr>
            <a:r>
              <a:rPr spc="950" dirty="0"/>
              <a:t>Watch </a:t>
            </a:r>
            <a:r>
              <a:rPr spc="740" dirty="0"/>
              <a:t>the</a:t>
            </a:r>
            <a:r>
              <a:rPr spc="-335" dirty="0"/>
              <a:t> </a:t>
            </a:r>
            <a:r>
              <a:rPr spc="470" dirty="0"/>
              <a:t>Mail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929005" y="1542074"/>
            <a:ext cx="15072995" cy="4665980"/>
          </a:xfrm>
          <a:prstGeom prst="rect">
            <a:avLst/>
          </a:prstGeom>
        </p:spPr>
        <p:txBody>
          <a:bodyPr vert="horz" wrap="square" lIns="0" tIns="88900" rIns="0" bIns="0" rtlCol="0">
            <a:spAutoFit/>
          </a:bodyPr>
          <a:lstStyle/>
          <a:p>
            <a:pPr marL="584200" marR="996315" indent="-571500">
              <a:lnSpc>
                <a:spcPts val="4500"/>
              </a:lnSpc>
              <a:spcBef>
                <a:spcPts val="700"/>
              </a:spcBef>
              <a:buFont typeface="Arial" panose="020B0604020202020204" pitchFamily="34" charset="0"/>
              <a:buChar char="•"/>
            </a:pPr>
            <a:r>
              <a:rPr sz="4200" spc="345" dirty="0">
                <a:latin typeface="Calibri"/>
                <a:cs typeface="Calibri"/>
              </a:rPr>
              <a:t>Take the </a:t>
            </a:r>
            <a:r>
              <a:rPr sz="4200" spc="310" dirty="0">
                <a:latin typeface="Calibri"/>
                <a:cs typeface="Calibri"/>
              </a:rPr>
              <a:t>ba</a:t>
            </a:r>
            <a:r>
              <a:rPr lang="en-US" sz="4200" spc="310" dirty="0">
                <a:latin typeface="Calibri"/>
                <a:cs typeface="Calibri"/>
              </a:rPr>
              <a:t>l</a:t>
            </a:r>
            <a:r>
              <a:rPr sz="4200" spc="310" dirty="0">
                <a:latin typeface="Calibri"/>
                <a:cs typeface="Calibri"/>
              </a:rPr>
              <a:t>l</a:t>
            </a:r>
            <a:r>
              <a:rPr sz="4200" spc="70" dirty="0">
                <a:latin typeface="Calibri"/>
                <a:cs typeface="Calibri"/>
              </a:rPr>
              <a:t>ot, </a:t>
            </a:r>
            <a:r>
              <a:rPr sz="4200" spc="204" dirty="0">
                <a:latin typeface="Calibri"/>
                <a:cs typeface="Calibri"/>
              </a:rPr>
              <a:t>instructions, </a:t>
            </a:r>
            <a:r>
              <a:rPr sz="4200" spc="465" dirty="0">
                <a:latin typeface="Calibri"/>
                <a:cs typeface="Calibri"/>
              </a:rPr>
              <a:t>and </a:t>
            </a:r>
            <a:r>
              <a:rPr sz="4200" spc="265" dirty="0">
                <a:latin typeface="Calibri"/>
                <a:cs typeface="Calibri"/>
              </a:rPr>
              <a:t>return</a:t>
            </a:r>
            <a:r>
              <a:rPr lang="en-US" sz="4200" spc="265" dirty="0">
                <a:latin typeface="Calibri"/>
                <a:cs typeface="Calibri"/>
              </a:rPr>
              <a:t> </a:t>
            </a:r>
            <a:r>
              <a:rPr sz="4200" spc="295" dirty="0">
                <a:latin typeface="Calibri"/>
                <a:cs typeface="Calibri"/>
              </a:rPr>
              <a:t>envelope</a:t>
            </a:r>
            <a:r>
              <a:rPr sz="4200" spc="-190" dirty="0">
                <a:latin typeface="Calibri"/>
                <a:cs typeface="Calibri"/>
              </a:rPr>
              <a:t> </a:t>
            </a:r>
            <a:r>
              <a:rPr sz="4200" spc="330" dirty="0">
                <a:latin typeface="Calibri"/>
                <a:cs typeface="Calibri"/>
              </a:rPr>
              <a:t>out</a:t>
            </a:r>
            <a:r>
              <a:rPr sz="4200" spc="-185" dirty="0">
                <a:latin typeface="Calibri"/>
                <a:cs typeface="Calibri"/>
              </a:rPr>
              <a:t> </a:t>
            </a:r>
            <a:r>
              <a:rPr sz="4200" spc="195" dirty="0">
                <a:latin typeface="Calibri"/>
                <a:cs typeface="Calibri"/>
              </a:rPr>
              <a:t>of</a:t>
            </a:r>
            <a:r>
              <a:rPr sz="4200" spc="-185" dirty="0">
                <a:latin typeface="Calibri"/>
                <a:cs typeface="Calibri"/>
              </a:rPr>
              <a:t> </a:t>
            </a:r>
            <a:r>
              <a:rPr sz="4200" spc="345" dirty="0">
                <a:latin typeface="Calibri"/>
                <a:cs typeface="Calibri"/>
              </a:rPr>
              <a:t>the</a:t>
            </a:r>
            <a:r>
              <a:rPr sz="4200" spc="-185" dirty="0">
                <a:latin typeface="Calibri"/>
                <a:cs typeface="Calibri"/>
              </a:rPr>
              <a:t> </a:t>
            </a:r>
            <a:r>
              <a:rPr sz="4200" spc="295" dirty="0">
                <a:latin typeface="Calibri"/>
                <a:cs typeface="Calibri"/>
              </a:rPr>
              <a:t>envelope</a:t>
            </a:r>
            <a:r>
              <a:rPr sz="4200" spc="-185" dirty="0">
                <a:latin typeface="Calibri"/>
                <a:cs typeface="Calibri"/>
              </a:rPr>
              <a:t> </a:t>
            </a:r>
            <a:r>
              <a:rPr sz="4200" spc="355" dirty="0">
                <a:latin typeface="Calibri"/>
                <a:cs typeface="Calibri"/>
              </a:rPr>
              <a:t>you</a:t>
            </a:r>
            <a:r>
              <a:rPr sz="4200" spc="-185" dirty="0">
                <a:latin typeface="Calibri"/>
                <a:cs typeface="Calibri"/>
              </a:rPr>
              <a:t> </a:t>
            </a:r>
            <a:r>
              <a:rPr sz="4200" spc="200" dirty="0">
                <a:latin typeface="Calibri"/>
                <a:cs typeface="Calibri"/>
              </a:rPr>
              <a:t>received.  </a:t>
            </a:r>
            <a:r>
              <a:rPr sz="4200" spc="450" dirty="0">
                <a:latin typeface="Calibri"/>
                <a:cs typeface="Calibri"/>
              </a:rPr>
              <a:t>Read</a:t>
            </a:r>
            <a:r>
              <a:rPr sz="4200" spc="-190" dirty="0">
                <a:latin typeface="Calibri"/>
                <a:cs typeface="Calibri"/>
              </a:rPr>
              <a:t> </a:t>
            </a:r>
            <a:r>
              <a:rPr sz="4200" spc="345" dirty="0">
                <a:latin typeface="Calibri"/>
                <a:cs typeface="Calibri"/>
              </a:rPr>
              <a:t>the</a:t>
            </a:r>
            <a:r>
              <a:rPr sz="4200" spc="-185" dirty="0">
                <a:latin typeface="Calibri"/>
                <a:cs typeface="Calibri"/>
              </a:rPr>
              <a:t> </a:t>
            </a:r>
            <a:r>
              <a:rPr sz="4200" spc="250" dirty="0">
                <a:latin typeface="Calibri"/>
                <a:cs typeface="Calibri"/>
              </a:rPr>
              <a:t>instructions</a:t>
            </a:r>
            <a:r>
              <a:rPr sz="4200" spc="-190" dirty="0">
                <a:latin typeface="Calibri"/>
                <a:cs typeface="Calibri"/>
              </a:rPr>
              <a:t> </a:t>
            </a:r>
            <a:r>
              <a:rPr sz="4200" spc="229" dirty="0">
                <a:latin typeface="Calibri"/>
                <a:cs typeface="Calibri"/>
              </a:rPr>
              <a:t>carefu</a:t>
            </a:r>
            <a:r>
              <a:rPr lang="en-US" sz="4200" spc="229" dirty="0">
                <a:latin typeface="Calibri"/>
                <a:cs typeface="Calibri"/>
              </a:rPr>
              <a:t>l</a:t>
            </a:r>
            <a:r>
              <a:rPr sz="4200" spc="229" dirty="0">
                <a:latin typeface="Calibri"/>
                <a:cs typeface="Calibri"/>
              </a:rPr>
              <a:t>l</a:t>
            </a:r>
            <a:r>
              <a:rPr sz="4200" spc="15" dirty="0">
                <a:latin typeface="Calibri"/>
                <a:cs typeface="Calibri"/>
              </a:rPr>
              <a:t>y.</a:t>
            </a:r>
            <a:endParaRPr sz="4200" dirty="0">
              <a:latin typeface="Calibri"/>
              <a:cs typeface="Calibri"/>
            </a:endParaRPr>
          </a:p>
          <a:p>
            <a:pPr marL="584200" marR="5080" indent="-571500">
              <a:lnSpc>
                <a:spcPts val="4500"/>
              </a:lnSpc>
              <a:buFont typeface="Arial" panose="020B0604020202020204" pitchFamily="34" charset="0"/>
              <a:buChar char="•"/>
              <a:tabLst>
                <a:tab pos="814069" algn="l"/>
              </a:tabLst>
            </a:pPr>
            <a:r>
              <a:rPr sz="4200" spc="240" dirty="0">
                <a:latin typeface="Calibri"/>
                <a:cs typeface="Calibri"/>
              </a:rPr>
              <a:t>Fi</a:t>
            </a:r>
            <a:r>
              <a:rPr lang="en-US" sz="4200" spc="240" dirty="0">
                <a:latin typeface="Calibri"/>
                <a:cs typeface="Calibri"/>
              </a:rPr>
              <a:t>l</a:t>
            </a:r>
            <a:r>
              <a:rPr sz="4200" spc="240" dirty="0">
                <a:latin typeface="Calibri"/>
                <a:cs typeface="Calibri"/>
              </a:rPr>
              <a:t>l</a:t>
            </a:r>
            <a:r>
              <a:rPr lang="en-US" sz="4200" spc="240" dirty="0">
                <a:latin typeface="Calibri"/>
                <a:cs typeface="Calibri"/>
              </a:rPr>
              <a:t> </a:t>
            </a:r>
            <a:r>
              <a:rPr sz="4200" spc="315" dirty="0">
                <a:latin typeface="Calibri"/>
                <a:cs typeface="Calibri"/>
              </a:rPr>
              <a:t>in</a:t>
            </a:r>
            <a:r>
              <a:rPr sz="4200" spc="-190" dirty="0">
                <a:latin typeface="Calibri"/>
                <a:cs typeface="Calibri"/>
              </a:rPr>
              <a:t> </a:t>
            </a:r>
            <a:r>
              <a:rPr sz="4200" spc="345" dirty="0">
                <a:latin typeface="Calibri"/>
                <a:cs typeface="Calibri"/>
              </a:rPr>
              <a:t>the</a:t>
            </a:r>
            <a:r>
              <a:rPr sz="4200" spc="-185" dirty="0">
                <a:latin typeface="Calibri"/>
                <a:cs typeface="Calibri"/>
              </a:rPr>
              <a:t> </a:t>
            </a:r>
            <a:r>
              <a:rPr sz="4200" spc="229" dirty="0">
                <a:latin typeface="Calibri"/>
                <a:cs typeface="Calibri"/>
              </a:rPr>
              <a:t>ovals</a:t>
            </a:r>
            <a:r>
              <a:rPr sz="4200" spc="-185" dirty="0">
                <a:latin typeface="Calibri"/>
                <a:cs typeface="Calibri"/>
              </a:rPr>
              <a:t> </a:t>
            </a:r>
            <a:r>
              <a:rPr sz="4200" spc="310" dirty="0">
                <a:latin typeface="Calibri"/>
                <a:cs typeface="Calibri"/>
              </a:rPr>
              <a:t>completely</a:t>
            </a:r>
            <a:r>
              <a:rPr sz="4200" spc="-185" dirty="0">
                <a:latin typeface="Calibri"/>
                <a:cs typeface="Calibri"/>
              </a:rPr>
              <a:t> </a:t>
            </a:r>
            <a:r>
              <a:rPr sz="4200" spc="320" dirty="0">
                <a:latin typeface="Calibri"/>
                <a:cs typeface="Calibri"/>
              </a:rPr>
              <a:t>next</a:t>
            </a:r>
            <a:r>
              <a:rPr sz="4200" spc="-185" dirty="0">
                <a:latin typeface="Calibri"/>
                <a:cs typeface="Calibri"/>
              </a:rPr>
              <a:t> </a:t>
            </a:r>
            <a:r>
              <a:rPr sz="4200" spc="270" dirty="0">
                <a:latin typeface="Calibri"/>
                <a:cs typeface="Calibri"/>
              </a:rPr>
              <a:t>to</a:t>
            </a:r>
            <a:r>
              <a:rPr sz="4200" spc="-185" dirty="0">
                <a:latin typeface="Calibri"/>
                <a:cs typeface="Calibri"/>
              </a:rPr>
              <a:t> </a:t>
            </a:r>
            <a:r>
              <a:rPr sz="4200" spc="280" dirty="0">
                <a:latin typeface="Calibri"/>
                <a:cs typeface="Calibri"/>
              </a:rPr>
              <a:t>your</a:t>
            </a:r>
            <a:r>
              <a:rPr sz="4200" spc="-185" dirty="0">
                <a:latin typeface="Calibri"/>
                <a:cs typeface="Calibri"/>
              </a:rPr>
              <a:t> </a:t>
            </a:r>
            <a:r>
              <a:rPr sz="4200" spc="315" dirty="0">
                <a:latin typeface="Calibri"/>
                <a:cs typeface="Calibri"/>
              </a:rPr>
              <a:t>choices </a:t>
            </a:r>
            <a:r>
              <a:rPr sz="4200" spc="440" dirty="0">
                <a:latin typeface="Calibri"/>
                <a:cs typeface="Calibri"/>
              </a:rPr>
              <a:t>on</a:t>
            </a:r>
            <a:r>
              <a:rPr sz="4200" spc="-190" dirty="0">
                <a:latin typeface="Calibri"/>
                <a:cs typeface="Calibri"/>
              </a:rPr>
              <a:t> </a:t>
            </a:r>
            <a:r>
              <a:rPr sz="4200" spc="345" dirty="0">
                <a:latin typeface="Calibri"/>
                <a:cs typeface="Calibri"/>
              </a:rPr>
              <a:t>the</a:t>
            </a:r>
            <a:r>
              <a:rPr sz="4200" spc="-185" dirty="0">
                <a:latin typeface="Calibri"/>
                <a:cs typeface="Calibri"/>
              </a:rPr>
              <a:t> </a:t>
            </a:r>
            <a:r>
              <a:rPr sz="4200" spc="310" dirty="0">
                <a:latin typeface="Calibri"/>
                <a:cs typeface="Calibri"/>
              </a:rPr>
              <a:t>ba</a:t>
            </a:r>
            <a:r>
              <a:rPr lang="en-US" sz="4200" spc="310" dirty="0">
                <a:latin typeface="Calibri"/>
                <a:cs typeface="Calibri"/>
              </a:rPr>
              <a:t>l</a:t>
            </a:r>
            <a:r>
              <a:rPr sz="4200" spc="310" dirty="0">
                <a:latin typeface="Calibri"/>
                <a:cs typeface="Calibri"/>
              </a:rPr>
              <a:t>l</a:t>
            </a:r>
            <a:r>
              <a:rPr sz="4200" spc="270" dirty="0">
                <a:latin typeface="Calibri"/>
                <a:cs typeface="Calibri"/>
              </a:rPr>
              <a:t>ot</a:t>
            </a:r>
            <a:r>
              <a:rPr sz="4200" spc="-190" dirty="0">
                <a:latin typeface="Calibri"/>
                <a:cs typeface="Calibri"/>
              </a:rPr>
              <a:t> </a:t>
            </a:r>
            <a:r>
              <a:rPr sz="4200" spc="320" dirty="0">
                <a:latin typeface="Calibri"/>
                <a:cs typeface="Calibri"/>
              </a:rPr>
              <a:t>with</a:t>
            </a:r>
            <a:r>
              <a:rPr sz="4200" spc="-185" dirty="0">
                <a:latin typeface="Calibri"/>
                <a:cs typeface="Calibri"/>
              </a:rPr>
              <a:t> </a:t>
            </a:r>
            <a:r>
              <a:rPr lang="en-US" sz="4200" spc="-185" dirty="0">
                <a:latin typeface="Calibri"/>
                <a:cs typeface="Calibri"/>
              </a:rPr>
              <a:t>ONLY </a:t>
            </a:r>
            <a:r>
              <a:rPr sz="4200" b="1" u="heavy" spc="380" dirty="0">
                <a:uFill>
                  <a:solidFill>
                    <a:srgbClr val="000000"/>
                  </a:solidFill>
                </a:uFill>
                <a:latin typeface="Calibri"/>
                <a:cs typeface="Calibri"/>
              </a:rPr>
              <a:t>blue</a:t>
            </a:r>
            <a:r>
              <a:rPr sz="4200" b="1" u="heavy" spc="-105" dirty="0">
                <a:uFill>
                  <a:solidFill>
                    <a:srgbClr val="000000"/>
                  </a:solidFill>
                </a:uFill>
                <a:latin typeface="Calibri"/>
                <a:cs typeface="Calibri"/>
              </a:rPr>
              <a:t> </a:t>
            </a:r>
            <a:r>
              <a:rPr sz="4200" b="1" u="heavy" spc="320" dirty="0">
                <a:uFill>
                  <a:solidFill>
                    <a:srgbClr val="000000"/>
                  </a:solidFill>
                </a:uFill>
                <a:latin typeface="Calibri"/>
                <a:cs typeface="Calibri"/>
              </a:rPr>
              <a:t>or</a:t>
            </a:r>
            <a:r>
              <a:rPr sz="4200" b="1" u="heavy" spc="-100" dirty="0">
                <a:uFill>
                  <a:solidFill>
                    <a:srgbClr val="000000"/>
                  </a:solidFill>
                </a:uFill>
                <a:latin typeface="Calibri"/>
                <a:cs typeface="Calibri"/>
              </a:rPr>
              <a:t> </a:t>
            </a:r>
            <a:r>
              <a:rPr sz="4200" b="1" u="heavy" spc="434" dirty="0">
                <a:uFill>
                  <a:solidFill>
                    <a:srgbClr val="000000"/>
                  </a:solidFill>
                </a:uFill>
                <a:latin typeface="Calibri"/>
                <a:cs typeface="Calibri"/>
              </a:rPr>
              <a:t>black</a:t>
            </a:r>
            <a:r>
              <a:rPr sz="4200" b="1" u="heavy" spc="-100" dirty="0">
                <a:uFill>
                  <a:solidFill>
                    <a:srgbClr val="000000"/>
                  </a:solidFill>
                </a:uFill>
                <a:latin typeface="Calibri"/>
                <a:cs typeface="Calibri"/>
              </a:rPr>
              <a:t> </a:t>
            </a:r>
            <a:r>
              <a:rPr sz="4200" b="1" u="heavy" spc="275" dirty="0">
                <a:uFill>
                  <a:solidFill>
                    <a:srgbClr val="000000"/>
                  </a:solidFill>
                </a:uFill>
                <a:latin typeface="Calibri"/>
                <a:cs typeface="Calibri"/>
              </a:rPr>
              <a:t>ink.</a:t>
            </a:r>
            <a:endParaRPr sz="4200" dirty="0">
              <a:latin typeface="Calibri"/>
              <a:cs typeface="Calibri"/>
            </a:endParaRPr>
          </a:p>
          <a:p>
            <a:pPr marL="584200" marR="802640" indent="-571500" algn="just">
              <a:lnSpc>
                <a:spcPts val="4500"/>
              </a:lnSpc>
              <a:buFont typeface="Arial" panose="020B0604020202020204" pitchFamily="34" charset="0"/>
              <a:buChar char="•"/>
            </a:pPr>
            <a:r>
              <a:rPr sz="4200" spc="565" dirty="0">
                <a:latin typeface="Calibri"/>
                <a:cs typeface="Calibri"/>
              </a:rPr>
              <a:t>Do</a:t>
            </a:r>
            <a:r>
              <a:rPr sz="4200" spc="-190" dirty="0">
                <a:latin typeface="Calibri"/>
                <a:cs typeface="Calibri"/>
              </a:rPr>
              <a:t> </a:t>
            </a:r>
            <a:r>
              <a:rPr sz="4200" spc="335" dirty="0">
                <a:latin typeface="Calibri"/>
                <a:cs typeface="Calibri"/>
              </a:rPr>
              <a:t>not</a:t>
            </a:r>
            <a:r>
              <a:rPr sz="4200" spc="-185" dirty="0">
                <a:latin typeface="Calibri"/>
                <a:cs typeface="Calibri"/>
              </a:rPr>
              <a:t> </a:t>
            </a:r>
            <a:r>
              <a:rPr sz="4200" spc="525" dirty="0">
                <a:latin typeface="Calibri"/>
                <a:cs typeface="Calibri"/>
              </a:rPr>
              <a:t>make</a:t>
            </a:r>
            <a:r>
              <a:rPr sz="4200" spc="-185" dirty="0">
                <a:latin typeface="Calibri"/>
                <a:cs typeface="Calibri"/>
              </a:rPr>
              <a:t> </a:t>
            </a:r>
            <a:r>
              <a:rPr sz="4200" spc="375" dirty="0">
                <a:latin typeface="Calibri"/>
                <a:cs typeface="Calibri"/>
              </a:rPr>
              <a:t>any</a:t>
            </a:r>
            <a:r>
              <a:rPr sz="4200" spc="-185" dirty="0">
                <a:latin typeface="Calibri"/>
                <a:cs typeface="Calibri"/>
              </a:rPr>
              <a:t> </a:t>
            </a:r>
            <a:r>
              <a:rPr sz="4200" spc="265" dirty="0">
                <a:latin typeface="Calibri"/>
                <a:cs typeface="Calibri"/>
              </a:rPr>
              <a:t>other</a:t>
            </a:r>
            <a:r>
              <a:rPr sz="4200" spc="-185" dirty="0">
                <a:latin typeface="Calibri"/>
                <a:cs typeface="Calibri"/>
              </a:rPr>
              <a:t> </a:t>
            </a:r>
            <a:r>
              <a:rPr sz="4200" spc="425" dirty="0">
                <a:latin typeface="Calibri"/>
                <a:cs typeface="Calibri"/>
              </a:rPr>
              <a:t>marks</a:t>
            </a:r>
            <a:r>
              <a:rPr sz="4200" spc="-185" dirty="0">
                <a:latin typeface="Calibri"/>
                <a:cs typeface="Calibri"/>
              </a:rPr>
              <a:t> </a:t>
            </a:r>
            <a:r>
              <a:rPr sz="4200" spc="440" dirty="0">
                <a:latin typeface="Calibri"/>
                <a:cs typeface="Calibri"/>
              </a:rPr>
              <a:t>on</a:t>
            </a:r>
            <a:r>
              <a:rPr sz="4200" spc="-185" dirty="0">
                <a:latin typeface="Calibri"/>
                <a:cs typeface="Calibri"/>
              </a:rPr>
              <a:t> </a:t>
            </a:r>
            <a:r>
              <a:rPr sz="4200" spc="345" dirty="0">
                <a:latin typeface="Calibri"/>
                <a:cs typeface="Calibri"/>
              </a:rPr>
              <a:t>the</a:t>
            </a:r>
            <a:r>
              <a:rPr sz="4200" spc="-185" dirty="0">
                <a:latin typeface="Calibri"/>
                <a:cs typeface="Calibri"/>
              </a:rPr>
              <a:t> </a:t>
            </a:r>
            <a:r>
              <a:rPr sz="4200" spc="310" dirty="0">
                <a:latin typeface="Calibri"/>
                <a:cs typeface="Calibri"/>
              </a:rPr>
              <a:t>bal</a:t>
            </a:r>
            <a:r>
              <a:rPr lang="en-US" sz="4200" spc="310" dirty="0">
                <a:latin typeface="Calibri"/>
                <a:cs typeface="Calibri"/>
              </a:rPr>
              <a:t>l</a:t>
            </a:r>
            <a:r>
              <a:rPr sz="4200" spc="65" dirty="0">
                <a:latin typeface="Calibri"/>
                <a:cs typeface="Calibri"/>
              </a:rPr>
              <a:t>ot.  </a:t>
            </a:r>
            <a:r>
              <a:rPr sz="4200" spc="565" dirty="0">
                <a:latin typeface="Calibri"/>
                <a:cs typeface="Calibri"/>
              </a:rPr>
              <a:t>Do</a:t>
            </a:r>
            <a:r>
              <a:rPr sz="4200" spc="-190" dirty="0">
                <a:latin typeface="Calibri"/>
                <a:cs typeface="Calibri"/>
              </a:rPr>
              <a:t> </a:t>
            </a:r>
            <a:r>
              <a:rPr sz="4200" spc="335" dirty="0">
                <a:latin typeface="Calibri"/>
                <a:cs typeface="Calibri"/>
              </a:rPr>
              <a:t>not</a:t>
            </a:r>
            <a:r>
              <a:rPr sz="4200" spc="-185" dirty="0">
                <a:latin typeface="Calibri"/>
                <a:cs typeface="Calibri"/>
              </a:rPr>
              <a:t> </a:t>
            </a:r>
            <a:r>
              <a:rPr sz="4200" spc="215" dirty="0">
                <a:latin typeface="Calibri"/>
                <a:cs typeface="Calibri"/>
              </a:rPr>
              <a:t>spi</a:t>
            </a:r>
            <a:r>
              <a:rPr lang="en-US" sz="4200" spc="215" dirty="0">
                <a:latin typeface="Calibri"/>
                <a:cs typeface="Calibri"/>
              </a:rPr>
              <a:t>l</a:t>
            </a:r>
            <a:r>
              <a:rPr sz="4200" spc="215" dirty="0">
                <a:latin typeface="Calibri"/>
                <a:cs typeface="Calibri"/>
              </a:rPr>
              <a:t>l</a:t>
            </a:r>
            <a:r>
              <a:rPr lang="en-US" sz="4200" spc="215" dirty="0">
                <a:latin typeface="Calibri"/>
                <a:cs typeface="Calibri"/>
              </a:rPr>
              <a:t> </a:t>
            </a:r>
            <a:r>
              <a:rPr sz="4200" spc="365" dirty="0">
                <a:latin typeface="Calibri"/>
                <a:cs typeface="Calibri"/>
              </a:rPr>
              <a:t>anything</a:t>
            </a:r>
            <a:r>
              <a:rPr lang="en-US" sz="4200" spc="365" dirty="0">
                <a:latin typeface="Calibri"/>
                <a:cs typeface="Calibri"/>
              </a:rPr>
              <a:t> </a:t>
            </a:r>
            <a:r>
              <a:rPr sz="4200" spc="440" dirty="0">
                <a:latin typeface="Calibri"/>
                <a:cs typeface="Calibri"/>
              </a:rPr>
              <a:t>on</a:t>
            </a:r>
            <a:r>
              <a:rPr sz="4200" spc="-185" dirty="0">
                <a:latin typeface="Calibri"/>
                <a:cs typeface="Calibri"/>
              </a:rPr>
              <a:t> </a:t>
            </a:r>
            <a:r>
              <a:rPr sz="4200" spc="-20" dirty="0">
                <a:latin typeface="Calibri"/>
                <a:cs typeface="Calibri"/>
              </a:rPr>
              <a:t>it.</a:t>
            </a:r>
            <a:r>
              <a:rPr sz="4200" spc="-185" dirty="0">
                <a:latin typeface="Calibri"/>
                <a:cs typeface="Calibri"/>
              </a:rPr>
              <a:t> </a:t>
            </a:r>
            <a:r>
              <a:rPr sz="4200" spc="355" dirty="0">
                <a:latin typeface="Calibri"/>
                <a:cs typeface="Calibri"/>
              </a:rPr>
              <a:t>Make</a:t>
            </a:r>
            <a:r>
              <a:rPr sz="4200" spc="-185" dirty="0">
                <a:latin typeface="Calibri"/>
                <a:cs typeface="Calibri"/>
              </a:rPr>
              <a:t> </a:t>
            </a:r>
            <a:r>
              <a:rPr sz="4200" spc="295" dirty="0">
                <a:latin typeface="Calibri"/>
                <a:cs typeface="Calibri"/>
              </a:rPr>
              <a:t>sure</a:t>
            </a:r>
            <a:r>
              <a:rPr sz="4200" spc="-185" dirty="0">
                <a:latin typeface="Calibri"/>
                <a:cs typeface="Calibri"/>
              </a:rPr>
              <a:t> </a:t>
            </a:r>
            <a:r>
              <a:rPr sz="4200" spc="295" dirty="0">
                <a:latin typeface="Calibri"/>
                <a:cs typeface="Calibri"/>
              </a:rPr>
              <a:t>that</a:t>
            </a:r>
            <a:r>
              <a:rPr sz="4200" spc="-185" dirty="0">
                <a:latin typeface="Calibri"/>
                <a:cs typeface="Calibri"/>
              </a:rPr>
              <a:t> </a:t>
            </a:r>
            <a:r>
              <a:rPr sz="4200" spc="145" dirty="0">
                <a:latin typeface="Calibri"/>
                <a:cs typeface="Calibri"/>
              </a:rPr>
              <a:t>it </a:t>
            </a:r>
            <a:r>
              <a:rPr sz="4200" spc="350" dirty="0">
                <a:latin typeface="Calibri"/>
                <a:cs typeface="Calibri"/>
              </a:rPr>
              <a:t>does</a:t>
            </a:r>
            <a:r>
              <a:rPr sz="4200" spc="-190" dirty="0">
                <a:latin typeface="Calibri"/>
                <a:cs typeface="Calibri"/>
              </a:rPr>
              <a:t> </a:t>
            </a:r>
            <a:r>
              <a:rPr sz="4200" spc="335" dirty="0">
                <a:latin typeface="Calibri"/>
                <a:cs typeface="Calibri"/>
              </a:rPr>
              <a:t>not</a:t>
            </a:r>
            <a:r>
              <a:rPr sz="4200" spc="-185" dirty="0">
                <a:latin typeface="Calibri"/>
                <a:cs typeface="Calibri"/>
              </a:rPr>
              <a:t> </a:t>
            </a:r>
            <a:r>
              <a:rPr sz="4200" spc="434" dirty="0">
                <a:latin typeface="Calibri"/>
                <a:cs typeface="Calibri"/>
              </a:rPr>
              <a:t>get</a:t>
            </a:r>
            <a:r>
              <a:rPr sz="4200" spc="-185" dirty="0">
                <a:latin typeface="Calibri"/>
                <a:cs typeface="Calibri"/>
              </a:rPr>
              <a:t> </a:t>
            </a:r>
            <a:r>
              <a:rPr sz="4200" spc="315" dirty="0">
                <a:latin typeface="Calibri"/>
                <a:cs typeface="Calibri"/>
              </a:rPr>
              <a:t>ripped</a:t>
            </a:r>
            <a:r>
              <a:rPr sz="4200" spc="-185" dirty="0">
                <a:latin typeface="Calibri"/>
                <a:cs typeface="Calibri"/>
              </a:rPr>
              <a:t> </a:t>
            </a:r>
            <a:r>
              <a:rPr sz="4200" spc="229" dirty="0">
                <a:latin typeface="Calibri"/>
                <a:cs typeface="Calibri"/>
              </a:rPr>
              <a:t>or</a:t>
            </a:r>
            <a:r>
              <a:rPr sz="4200" spc="-185" dirty="0">
                <a:latin typeface="Calibri"/>
                <a:cs typeface="Calibri"/>
              </a:rPr>
              <a:t> </a:t>
            </a:r>
            <a:r>
              <a:rPr sz="4200" spc="140" dirty="0">
                <a:latin typeface="Calibri"/>
                <a:cs typeface="Calibri"/>
              </a:rPr>
              <a:t>torn.</a:t>
            </a:r>
            <a:endParaRPr sz="4200" dirty="0">
              <a:latin typeface="Calibri"/>
              <a:cs typeface="Calibri"/>
            </a:endParaRPr>
          </a:p>
        </p:txBody>
      </p:sp>
      <p:sp>
        <p:nvSpPr>
          <p:cNvPr id="8" name="object 8"/>
          <p:cNvSpPr/>
          <p:nvPr/>
        </p:nvSpPr>
        <p:spPr>
          <a:xfrm>
            <a:off x="11925220" y="9321637"/>
            <a:ext cx="5999480" cy="933452"/>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3733339" y="5740734"/>
            <a:ext cx="5155829" cy="3417526"/>
          </a:xfrm>
          <a:custGeom>
            <a:avLst/>
            <a:gdLst/>
            <a:ahLst/>
            <a:cxnLst/>
            <a:rect l="l" t="t" r="r" b="b"/>
            <a:pathLst>
              <a:path w="5925184" h="4187825">
                <a:moveTo>
                  <a:pt x="3381304" y="4187314"/>
                </a:moveTo>
                <a:lnTo>
                  <a:pt x="0" y="4187314"/>
                </a:lnTo>
                <a:lnTo>
                  <a:pt x="30120" y="4143451"/>
                </a:lnTo>
                <a:lnTo>
                  <a:pt x="60004" y="4098808"/>
                </a:lnTo>
                <a:lnTo>
                  <a:pt x="89651" y="4053411"/>
                </a:lnTo>
                <a:lnTo>
                  <a:pt x="119059" y="4007287"/>
                </a:lnTo>
                <a:lnTo>
                  <a:pt x="148226" y="3960459"/>
                </a:lnTo>
                <a:lnTo>
                  <a:pt x="177151" y="3912956"/>
                </a:lnTo>
                <a:lnTo>
                  <a:pt x="205833" y="3864801"/>
                </a:lnTo>
                <a:lnTo>
                  <a:pt x="234269" y="3816022"/>
                </a:lnTo>
                <a:lnTo>
                  <a:pt x="262458" y="3766644"/>
                </a:lnTo>
                <a:lnTo>
                  <a:pt x="290399" y="3716692"/>
                </a:lnTo>
                <a:lnTo>
                  <a:pt x="318090" y="3666194"/>
                </a:lnTo>
                <a:lnTo>
                  <a:pt x="345529" y="3615173"/>
                </a:lnTo>
                <a:lnTo>
                  <a:pt x="372714" y="3563657"/>
                </a:lnTo>
                <a:lnTo>
                  <a:pt x="399645" y="3511671"/>
                </a:lnTo>
                <a:lnTo>
                  <a:pt x="426319" y="3459241"/>
                </a:lnTo>
                <a:lnTo>
                  <a:pt x="452736" y="3406392"/>
                </a:lnTo>
                <a:lnTo>
                  <a:pt x="478892" y="3353151"/>
                </a:lnTo>
                <a:lnTo>
                  <a:pt x="504787" y="3299543"/>
                </a:lnTo>
                <a:lnTo>
                  <a:pt x="530420" y="3245595"/>
                </a:lnTo>
                <a:lnTo>
                  <a:pt x="555788" y="3191331"/>
                </a:lnTo>
                <a:lnTo>
                  <a:pt x="580890" y="3136778"/>
                </a:lnTo>
                <a:lnTo>
                  <a:pt x="605724" y="3081962"/>
                </a:lnTo>
                <a:lnTo>
                  <a:pt x="630289" y="3026909"/>
                </a:lnTo>
                <a:lnTo>
                  <a:pt x="654583" y="2971643"/>
                </a:lnTo>
                <a:lnTo>
                  <a:pt x="678605" y="2916192"/>
                </a:lnTo>
                <a:lnTo>
                  <a:pt x="702352" y="2860581"/>
                </a:lnTo>
                <a:lnTo>
                  <a:pt x="725824" y="2804835"/>
                </a:lnTo>
                <a:lnTo>
                  <a:pt x="749019" y="2748981"/>
                </a:lnTo>
                <a:lnTo>
                  <a:pt x="771935" y="2693044"/>
                </a:lnTo>
                <a:lnTo>
                  <a:pt x="794571" y="2637050"/>
                </a:lnTo>
                <a:lnTo>
                  <a:pt x="816925" y="2581026"/>
                </a:lnTo>
                <a:lnTo>
                  <a:pt x="838995" y="2524996"/>
                </a:lnTo>
                <a:lnTo>
                  <a:pt x="860780" y="2468987"/>
                </a:lnTo>
                <a:lnTo>
                  <a:pt x="882278" y="2413025"/>
                </a:lnTo>
                <a:lnTo>
                  <a:pt x="903487" y="2357134"/>
                </a:lnTo>
                <a:lnTo>
                  <a:pt x="924407" y="2301342"/>
                </a:lnTo>
                <a:lnTo>
                  <a:pt x="945035" y="2245674"/>
                </a:lnTo>
                <a:lnTo>
                  <a:pt x="965370" y="2190155"/>
                </a:lnTo>
                <a:lnTo>
                  <a:pt x="985411" y="2134812"/>
                </a:lnTo>
                <a:lnTo>
                  <a:pt x="1005155" y="2079671"/>
                </a:lnTo>
                <a:lnTo>
                  <a:pt x="1024601" y="2024757"/>
                </a:lnTo>
                <a:lnTo>
                  <a:pt x="1043747" y="1970095"/>
                </a:lnTo>
                <a:lnTo>
                  <a:pt x="1062592" y="1915713"/>
                </a:lnTo>
                <a:lnTo>
                  <a:pt x="1081135" y="1861635"/>
                </a:lnTo>
                <a:lnTo>
                  <a:pt x="1099373" y="1807888"/>
                </a:lnTo>
                <a:lnTo>
                  <a:pt x="1117306" y="1754497"/>
                </a:lnTo>
                <a:lnTo>
                  <a:pt x="1134931" y="1701489"/>
                </a:lnTo>
                <a:lnTo>
                  <a:pt x="1152246" y="1648888"/>
                </a:lnTo>
                <a:lnTo>
                  <a:pt x="1169252" y="1596721"/>
                </a:lnTo>
                <a:lnTo>
                  <a:pt x="1185944" y="1545013"/>
                </a:lnTo>
                <a:lnTo>
                  <a:pt x="1202323" y="1493792"/>
                </a:lnTo>
                <a:lnTo>
                  <a:pt x="1218387" y="1443081"/>
                </a:lnTo>
                <a:lnTo>
                  <a:pt x="1234133" y="1392907"/>
                </a:lnTo>
                <a:lnTo>
                  <a:pt x="1249561" y="1343296"/>
                </a:lnTo>
                <a:lnTo>
                  <a:pt x="1264668" y="1294274"/>
                </a:lnTo>
                <a:lnTo>
                  <a:pt x="1279454" y="1245867"/>
                </a:lnTo>
                <a:lnTo>
                  <a:pt x="1293916" y="1198100"/>
                </a:lnTo>
                <a:lnTo>
                  <a:pt x="1308053" y="1150999"/>
                </a:lnTo>
                <a:lnTo>
                  <a:pt x="1321864" y="1104590"/>
                </a:lnTo>
                <a:lnTo>
                  <a:pt x="1335346" y="1058899"/>
                </a:lnTo>
                <a:lnTo>
                  <a:pt x="1348498" y="1013951"/>
                </a:lnTo>
                <a:lnTo>
                  <a:pt x="1361319" y="969773"/>
                </a:lnTo>
                <a:lnTo>
                  <a:pt x="1373807" y="926390"/>
                </a:lnTo>
                <a:lnTo>
                  <a:pt x="1385961" y="883828"/>
                </a:lnTo>
                <a:lnTo>
                  <a:pt x="1397778" y="842114"/>
                </a:lnTo>
                <a:lnTo>
                  <a:pt x="1409257" y="801271"/>
                </a:lnTo>
                <a:lnTo>
                  <a:pt x="1420397" y="761328"/>
                </a:lnTo>
                <a:lnTo>
                  <a:pt x="1431196" y="722309"/>
                </a:lnTo>
                <a:lnTo>
                  <a:pt x="1441653" y="684240"/>
                </a:lnTo>
                <a:lnTo>
                  <a:pt x="1451765" y="647147"/>
                </a:lnTo>
                <a:lnTo>
                  <a:pt x="1470950" y="575992"/>
                </a:lnTo>
                <a:lnTo>
                  <a:pt x="1488740" y="509052"/>
                </a:lnTo>
                <a:lnTo>
                  <a:pt x="1505121" y="446532"/>
                </a:lnTo>
                <a:lnTo>
                  <a:pt x="1520081" y="388639"/>
                </a:lnTo>
                <a:lnTo>
                  <a:pt x="1533607" y="335579"/>
                </a:lnTo>
                <a:lnTo>
                  <a:pt x="1545686" y="287560"/>
                </a:lnTo>
                <a:lnTo>
                  <a:pt x="1556305" y="244788"/>
                </a:lnTo>
                <a:lnTo>
                  <a:pt x="1571296" y="180692"/>
                </a:lnTo>
                <a:lnTo>
                  <a:pt x="1580434" y="135720"/>
                </a:lnTo>
                <a:lnTo>
                  <a:pt x="1588536" y="90576"/>
                </a:lnTo>
                <a:lnTo>
                  <a:pt x="1595659" y="45317"/>
                </a:lnTo>
                <a:lnTo>
                  <a:pt x="1601860" y="0"/>
                </a:lnTo>
                <a:lnTo>
                  <a:pt x="4981964" y="0"/>
                </a:lnTo>
                <a:lnTo>
                  <a:pt x="4976224" y="45317"/>
                </a:lnTo>
                <a:lnTo>
                  <a:pt x="4969159" y="90576"/>
                </a:lnTo>
                <a:lnTo>
                  <a:pt x="4960885" y="135720"/>
                </a:lnTo>
                <a:lnTo>
                  <a:pt x="4951516" y="180692"/>
                </a:lnTo>
                <a:lnTo>
                  <a:pt x="4941168" y="225433"/>
                </a:lnTo>
                <a:lnTo>
                  <a:pt x="4926709" y="283269"/>
                </a:lnTo>
                <a:lnTo>
                  <a:pt x="4909408" y="351549"/>
                </a:lnTo>
                <a:lnTo>
                  <a:pt x="4899702" y="389423"/>
                </a:lnTo>
                <a:lnTo>
                  <a:pt x="4889296" y="429689"/>
                </a:lnTo>
                <a:lnTo>
                  <a:pt x="4878196" y="472274"/>
                </a:lnTo>
                <a:lnTo>
                  <a:pt x="4866404" y="517105"/>
                </a:lnTo>
                <a:lnTo>
                  <a:pt x="4853926" y="564109"/>
                </a:lnTo>
                <a:lnTo>
                  <a:pt x="4840764" y="613212"/>
                </a:lnTo>
                <a:lnTo>
                  <a:pt x="4826922" y="664343"/>
                </a:lnTo>
                <a:lnTo>
                  <a:pt x="4812405" y="717428"/>
                </a:lnTo>
                <a:lnTo>
                  <a:pt x="4797216" y="772393"/>
                </a:lnTo>
                <a:lnTo>
                  <a:pt x="4781360" y="829166"/>
                </a:lnTo>
                <a:lnTo>
                  <a:pt x="4764840" y="887674"/>
                </a:lnTo>
                <a:lnTo>
                  <a:pt x="4747659" y="947844"/>
                </a:lnTo>
                <a:lnTo>
                  <a:pt x="4729823" y="1009602"/>
                </a:lnTo>
                <a:lnTo>
                  <a:pt x="4711334" y="1072877"/>
                </a:lnTo>
                <a:lnTo>
                  <a:pt x="4692197" y="1137593"/>
                </a:lnTo>
                <a:lnTo>
                  <a:pt x="4672415" y="1203680"/>
                </a:lnTo>
                <a:lnTo>
                  <a:pt x="4651993" y="1271063"/>
                </a:lnTo>
                <a:lnTo>
                  <a:pt x="5146731" y="1271063"/>
                </a:lnTo>
                <a:lnTo>
                  <a:pt x="4480408" y="1809466"/>
                </a:lnTo>
                <a:lnTo>
                  <a:pt x="4479208" y="1811864"/>
                </a:lnTo>
                <a:lnTo>
                  <a:pt x="4463449" y="1858344"/>
                </a:lnTo>
                <a:lnTo>
                  <a:pt x="4447462" y="1905070"/>
                </a:lnTo>
                <a:lnTo>
                  <a:pt x="4431248" y="1952026"/>
                </a:lnTo>
                <a:lnTo>
                  <a:pt x="4414809" y="1999196"/>
                </a:lnTo>
                <a:lnTo>
                  <a:pt x="4398144" y="2046562"/>
                </a:lnTo>
                <a:lnTo>
                  <a:pt x="4381257" y="2094108"/>
                </a:lnTo>
                <a:lnTo>
                  <a:pt x="4364146" y="2141818"/>
                </a:lnTo>
                <a:lnTo>
                  <a:pt x="4346814" y="2189674"/>
                </a:lnTo>
                <a:lnTo>
                  <a:pt x="4329262" y="2237660"/>
                </a:lnTo>
                <a:lnTo>
                  <a:pt x="4311491" y="2285759"/>
                </a:lnTo>
                <a:lnTo>
                  <a:pt x="4293501" y="2333956"/>
                </a:lnTo>
                <a:lnTo>
                  <a:pt x="4275294" y="2382232"/>
                </a:lnTo>
                <a:lnTo>
                  <a:pt x="4256871" y="2430571"/>
                </a:lnTo>
                <a:lnTo>
                  <a:pt x="4238233" y="2478957"/>
                </a:lnTo>
                <a:lnTo>
                  <a:pt x="4219382" y="2527372"/>
                </a:lnTo>
                <a:lnTo>
                  <a:pt x="4200317" y="2575801"/>
                </a:lnTo>
                <a:lnTo>
                  <a:pt x="4181040" y="2624227"/>
                </a:lnTo>
                <a:lnTo>
                  <a:pt x="4161553" y="2672632"/>
                </a:lnTo>
                <a:lnTo>
                  <a:pt x="4141857" y="2721000"/>
                </a:lnTo>
                <a:lnTo>
                  <a:pt x="4121951" y="2769315"/>
                </a:lnTo>
                <a:lnTo>
                  <a:pt x="4101838" y="2817560"/>
                </a:lnTo>
                <a:lnTo>
                  <a:pt x="4081519" y="2865718"/>
                </a:lnTo>
                <a:lnTo>
                  <a:pt x="4060995" y="2913772"/>
                </a:lnTo>
                <a:lnTo>
                  <a:pt x="4040266" y="2961706"/>
                </a:lnTo>
                <a:lnTo>
                  <a:pt x="4019334" y="3009503"/>
                </a:lnTo>
                <a:lnTo>
                  <a:pt x="3998200" y="3057147"/>
                </a:lnTo>
                <a:lnTo>
                  <a:pt x="3976865" y="3104620"/>
                </a:lnTo>
                <a:lnTo>
                  <a:pt x="3955330" y="3151906"/>
                </a:lnTo>
                <a:lnTo>
                  <a:pt x="3933596" y="3198989"/>
                </a:lnTo>
                <a:lnTo>
                  <a:pt x="3911665" y="3245851"/>
                </a:lnTo>
                <a:lnTo>
                  <a:pt x="3889536" y="3292476"/>
                </a:lnTo>
                <a:lnTo>
                  <a:pt x="3867212" y="3338847"/>
                </a:lnTo>
                <a:lnTo>
                  <a:pt x="3844694" y="3384949"/>
                </a:lnTo>
                <a:lnTo>
                  <a:pt x="3821982" y="3430763"/>
                </a:lnTo>
                <a:lnTo>
                  <a:pt x="3799077" y="3476273"/>
                </a:lnTo>
                <a:lnTo>
                  <a:pt x="3775982" y="3521463"/>
                </a:lnTo>
                <a:lnTo>
                  <a:pt x="3752696" y="3566316"/>
                </a:lnTo>
                <a:lnTo>
                  <a:pt x="3729220" y="3610815"/>
                </a:lnTo>
                <a:lnTo>
                  <a:pt x="3705557" y="3654944"/>
                </a:lnTo>
                <a:lnTo>
                  <a:pt x="3681707" y="3698685"/>
                </a:lnTo>
                <a:lnTo>
                  <a:pt x="3657670" y="3742023"/>
                </a:lnTo>
                <a:lnTo>
                  <a:pt x="3633449" y="3784940"/>
                </a:lnTo>
                <a:lnTo>
                  <a:pt x="3609044" y="3827420"/>
                </a:lnTo>
                <a:lnTo>
                  <a:pt x="3584456" y="3869446"/>
                </a:lnTo>
                <a:lnTo>
                  <a:pt x="3559687" y="3911001"/>
                </a:lnTo>
                <a:lnTo>
                  <a:pt x="3534737" y="3952070"/>
                </a:lnTo>
                <a:lnTo>
                  <a:pt x="3509607" y="3992634"/>
                </a:lnTo>
                <a:lnTo>
                  <a:pt x="3484299" y="4032678"/>
                </a:lnTo>
                <a:lnTo>
                  <a:pt x="3458814" y="4072184"/>
                </a:lnTo>
                <a:lnTo>
                  <a:pt x="3433152" y="4111137"/>
                </a:lnTo>
                <a:lnTo>
                  <a:pt x="3407315" y="4149519"/>
                </a:lnTo>
                <a:lnTo>
                  <a:pt x="3381304" y="4187314"/>
                </a:lnTo>
                <a:close/>
              </a:path>
              <a:path w="5925184" h="4187825">
                <a:moveTo>
                  <a:pt x="5146731" y="1271063"/>
                </a:moveTo>
                <a:lnTo>
                  <a:pt x="4651993" y="1271063"/>
                </a:lnTo>
                <a:lnTo>
                  <a:pt x="4986764" y="1000063"/>
                </a:lnTo>
                <a:lnTo>
                  <a:pt x="5755897" y="431681"/>
                </a:lnTo>
                <a:lnTo>
                  <a:pt x="5789119" y="417329"/>
                </a:lnTo>
                <a:lnTo>
                  <a:pt x="5826391" y="418491"/>
                </a:lnTo>
                <a:lnTo>
                  <a:pt x="5863213" y="434042"/>
                </a:lnTo>
                <a:lnTo>
                  <a:pt x="5895085" y="462858"/>
                </a:lnTo>
                <a:lnTo>
                  <a:pt x="5916889" y="501549"/>
                </a:lnTo>
                <a:lnTo>
                  <a:pt x="5924632" y="541251"/>
                </a:lnTo>
                <a:lnTo>
                  <a:pt x="5918201" y="578030"/>
                </a:lnTo>
                <a:lnTo>
                  <a:pt x="5897484" y="607951"/>
                </a:lnTo>
                <a:lnTo>
                  <a:pt x="5859088" y="642726"/>
                </a:lnTo>
                <a:lnTo>
                  <a:pt x="5182347" y="1242284"/>
                </a:lnTo>
                <a:lnTo>
                  <a:pt x="5146731" y="1271063"/>
                </a:lnTo>
                <a:close/>
              </a:path>
            </a:pathLst>
          </a:custGeom>
          <a:solidFill>
            <a:srgbClr val="FFFFFF"/>
          </a:solidFill>
        </p:spPr>
        <p:txBody>
          <a:bodyPr wrap="square" lIns="0" tIns="0" rIns="0" bIns="0" rtlCol="0"/>
          <a:lstStyle/>
          <a:p>
            <a:endParaRPr dirty="0"/>
          </a:p>
        </p:txBody>
      </p:sp>
      <p:sp>
        <p:nvSpPr>
          <p:cNvPr id="11" name="object 11"/>
          <p:cNvSpPr/>
          <p:nvPr/>
        </p:nvSpPr>
        <p:spPr>
          <a:xfrm>
            <a:off x="13142005" y="5609906"/>
            <a:ext cx="5155829" cy="3395742"/>
          </a:xfrm>
          <a:custGeom>
            <a:avLst/>
            <a:gdLst/>
            <a:ahLst/>
            <a:cxnLst/>
            <a:rect l="l" t="t" r="r" b="b"/>
            <a:pathLst>
              <a:path w="5999480" h="4229100">
                <a:moveTo>
                  <a:pt x="4930369" y="4229099"/>
                </a:moveTo>
                <a:lnTo>
                  <a:pt x="0" y="4229099"/>
                </a:lnTo>
                <a:lnTo>
                  <a:pt x="27597" y="4190999"/>
                </a:lnTo>
                <a:lnTo>
                  <a:pt x="57168" y="4152899"/>
                </a:lnTo>
                <a:lnTo>
                  <a:pt x="86507" y="4102099"/>
                </a:lnTo>
                <a:lnTo>
                  <a:pt x="115611" y="4063999"/>
                </a:lnTo>
                <a:lnTo>
                  <a:pt x="144481" y="4013199"/>
                </a:lnTo>
                <a:lnTo>
                  <a:pt x="173115" y="3975099"/>
                </a:lnTo>
                <a:lnTo>
                  <a:pt x="201510" y="3924299"/>
                </a:lnTo>
                <a:lnTo>
                  <a:pt x="229667" y="3873499"/>
                </a:lnTo>
                <a:lnTo>
                  <a:pt x="257584" y="3835399"/>
                </a:lnTo>
                <a:lnTo>
                  <a:pt x="285259" y="3784599"/>
                </a:lnTo>
                <a:lnTo>
                  <a:pt x="312692" y="3733799"/>
                </a:lnTo>
                <a:lnTo>
                  <a:pt x="339880" y="3682999"/>
                </a:lnTo>
                <a:lnTo>
                  <a:pt x="366823" y="3632199"/>
                </a:lnTo>
                <a:lnTo>
                  <a:pt x="393519" y="3581399"/>
                </a:lnTo>
                <a:lnTo>
                  <a:pt x="419967" y="3530599"/>
                </a:lnTo>
                <a:lnTo>
                  <a:pt x="446167" y="3479799"/>
                </a:lnTo>
                <a:lnTo>
                  <a:pt x="472115" y="3428999"/>
                </a:lnTo>
                <a:lnTo>
                  <a:pt x="497812" y="3378199"/>
                </a:lnTo>
                <a:lnTo>
                  <a:pt x="523256" y="3327399"/>
                </a:lnTo>
                <a:lnTo>
                  <a:pt x="548445" y="3276599"/>
                </a:lnTo>
                <a:lnTo>
                  <a:pt x="573379" y="3213099"/>
                </a:lnTo>
                <a:lnTo>
                  <a:pt x="598055" y="3162299"/>
                </a:lnTo>
                <a:lnTo>
                  <a:pt x="622474" y="3111499"/>
                </a:lnTo>
                <a:lnTo>
                  <a:pt x="646633" y="3060699"/>
                </a:lnTo>
                <a:lnTo>
                  <a:pt x="670531" y="3009899"/>
                </a:lnTo>
                <a:lnTo>
                  <a:pt x="694167" y="2946399"/>
                </a:lnTo>
                <a:lnTo>
                  <a:pt x="717539" y="2895599"/>
                </a:lnTo>
                <a:lnTo>
                  <a:pt x="740647" y="2844799"/>
                </a:lnTo>
                <a:lnTo>
                  <a:pt x="763489" y="2781299"/>
                </a:lnTo>
                <a:lnTo>
                  <a:pt x="786063" y="2730499"/>
                </a:lnTo>
                <a:lnTo>
                  <a:pt x="808369" y="2679699"/>
                </a:lnTo>
                <a:lnTo>
                  <a:pt x="830405" y="2616199"/>
                </a:lnTo>
                <a:lnTo>
                  <a:pt x="852170" y="2565399"/>
                </a:lnTo>
                <a:lnTo>
                  <a:pt x="873663" y="2514599"/>
                </a:lnTo>
                <a:lnTo>
                  <a:pt x="894881" y="2463799"/>
                </a:lnTo>
                <a:lnTo>
                  <a:pt x="915825" y="2400299"/>
                </a:lnTo>
                <a:lnTo>
                  <a:pt x="936492" y="2349499"/>
                </a:lnTo>
                <a:lnTo>
                  <a:pt x="956882" y="2298699"/>
                </a:lnTo>
                <a:lnTo>
                  <a:pt x="976993" y="2235199"/>
                </a:lnTo>
                <a:lnTo>
                  <a:pt x="996824" y="2184399"/>
                </a:lnTo>
                <a:lnTo>
                  <a:pt x="1016373" y="2133599"/>
                </a:lnTo>
                <a:lnTo>
                  <a:pt x="1035640" y="2082799"/>
                </a:lnTo>
                <a:lnTo>
                  <a:pt x="1054622" y="2019299"/>
                </a:lnTo>
                <a:lnTo>
                  <a:pt x="1073319" y="1968499"/>
                </a:lnTo>
                <a:lnTo>
                  <a:pt x="1091730" y="1917699"/>
                </a:lnTo>
                <a:lnTo>
                  <a:pt x="1109852" y="1866899"/>
                </a:lnTo>
                <a:lnTo>
                  <a:pt x="1127686" y="1816099"/>
                </a:lnTo>
                <a:lnTo>
                  <a:pt x="1145229" y="1752599"/>
                </a:lnTo>
                <a:lnTo>
                  <a:pt x="1162480" y="1701799"/>
                </a:lnTo>
                <a:lnTo>
                  <a:pt x="1179438" y="1650999"/>
                </a:lnTo>
                <a:lnTo>
                  <a:pt x="1196102" y="1600199"/>
                </a:lnTo>
                <a:lnTo>
                  <a:pt x="1212470" y="1549399"/>
                </a:lnTo>
                <a:lnTo>
                  <a:pt x="1228541" y="1498599"/>
                </a:lnTo>
                <a:lnTo>
                  <a:pt x="1244313" y="1447799"/>
                </a:lnTo>
                <a:lnTo>
                  <a:pt x="1259787" y="1396999"/>
                </a:lnTo>
                <a:lnTo>
                  <a:pt x="1274959" y="1358899"/>
                </a:lnTo>
                <a:lnTo>
                  <a:pt x="1289830" y="1308099"/>
                </a:lnTo>
                <a:lnTo>
                  <a:pt x="1304397" y="1257299"/>
                </a:lnTo>
                <a:lnTo>
                  <a:pt x="1318659" y="1206499"/>
                </a:lnTo>
                <a:lnTo>
                  <a:pt x="1332615" y="1168399"/>
                </a:lnTo>
                <a:lnTo>
                  <a:pt x="1346265" y="1117599"/>
                </a:lnTo>
                <a:lnTo>
                  <a:pt x="1359605" y="1066799"/>
                </a:lnTo>
                <a:lnTo>
                  <a:pt x="1372636" y="1028699"/>
                </a:lnTo>
                <a:lnTo>
                  <a:pt x="1385355" y="977899"/>
                </a:lnTo>
                <a:lnTo>
                  <a:pt x="1397763" y="939799"/>
                </a:lnTo>
                <a:lnTo>
                  <a:pt x="1409856" y="901699"/>
                </a:lnTo>
                <a:lnTo>
                  <a:pt x="1421634" y="850899"/>
                </a:lnTo>
                <a:lnTo>
                  <a:pt x="1433097" y="812799"/>
                </a:lnTo>
                <a:lnTo>
                  <a:pt x="1444241" y="774699"/>
                </a:lnTo>
                <a:lnTo>
                  <a:pt x="1455067" y="736599"/>
                </a:lnTo>
                <a:lnTo>
                  <a:pt x="1465573" y="698499"/>
                </a:lnTo>
                <a:lnTo>
                  <a:pt x="1475757" y="660399"/>
                </a:lnTo>
                <a:lnTo>
                  <a:pt x="1485618" y="622299"/>
                </a:lnTo>
                <a:lnTo>
                  <a:pt x="1495156" y="584199"/>
                </a:lnTo>
                <a:lnTo>
                  <a:pt x="1504368" y="546099"/>
                </a:lnTo>
                <a:lnTo>
                  <a:pt x="1513253" y="520699"/>
                </a:lnTo>
                <a:lnTo>
                  <a:pt x="1521811" y="482599"/>
                </a:lnTo>
                <a:lnTo>
                  <a:pt x="1530039" y="457199"/>
                </a:lnTo>
                <a:lnTo>
                  <a:pt x="1537937" y="419099"/>
                </a:lnTo>
                <a:lnTo>
                  <a:pt x="1545503" y="393699"/>
                </a:lnTo>
                <a:lnTo>
                  <a:pt x="1552736" y="368299"/>
                </a:lnTo>
                <a:lnTo>
                  <a:pt x="1559635" y="342899"/>
                </a:lnTo>
                <a:lnTo>
                  <a:pt x="1566198" y="304799"/>
                </a:lnTo>
                <a:lnTo>
                  <a:pt x="1572424" y="292099"/>
                </a:lnTo>
                <a:lnTo>
                  <a:pt x="1578312" y="266699"/>
                </a:lnTo>
                <a:lnTo>
                  <a:pt x="1583861" y="241299"/>
                </a:lnTo>
                <a:lnTo>
                  <a:pt x="1596647" y="190499"/>
                </a:lnTo>
                <a:lnTo>
                  <a:pt x="1607859" y="126999"/>
                </a:lnTo>
                <a:lnTo>
                  <a:pt x="1617271" y="76199"/>
                </a:lnTo>
                <a:lnTo>
                  <a:pt x="1624657" y="12699"/>
                </a:lnTo>
                <a:lnTo>
                  <a:pt x="1627057" y="0"/>
                </a:lnTo>
                <a:lnTo>
                  <a:pt x="5058757" y="0"/>
                </a:lnTo>
                <a:lnTo>
                  <a:pt x="5055158" y="25399"/>
                </a:lnTo>
                <a:lnTo>
                  <a:pt x="5051331" y="50799"/>
                </a:lnTo>
                <a:lnTo>
                  <a:pt x="1671454" y="50799"/>
                </a:lnTo>
                <a:lnTo>
                  <a:pt x="1664273" y="101599"/>
                </a:lnTo>
                <a:lnTo>
                  <a:pt x="1655405" y="152399"/>
                </a:lnTo>
                <a:lnTo>
                  <a:pt x="1644962" y="203199"/>
                </a:lnTo>
                <a:lnTo>
                  <a:pt x="1633057" y="253999"/>
                </a:lnTo>
                <a:lnTo>
                  <a:pt x="1627486" y="279399"/>
                </a:lnTo>
                <a:lnTo>
                  <a:pt x="1621574" y="292099"/>
                </a:lnTo>
                <a:lnTo>
                  <a:pt x="1615321" y="317499"/>
                </a:lnTo>
                <a:lnTo>
                  <a:pt x="1608730" y="355599"/>
                </a:lnTo>
                <a:lnTo>
                  <a:pt x="1601801" y="380999"/>
                </a:lnTo>
                <a:lnTo>
                  <a:pt x="1594535" y="406399"/>
                </a:lnTo>
                <a:lnTo>
                  <a:pt x="1586934" y="431799"/>
                </a:lnTo>
                <a:lnTo>
                  <a:pt x="1578999" y="469899"/>
                </a:lnTo>
                <a:lnTo>
                  <a:pt x="1570732" y="495299"/>
                </a:lnTo>
                <a:lnTo>
                  <a:pt x="1562133" y="533399"/>
                </a:lnTo>
                <a:lnTo>
                  <a:pt x="1553204" y="558799"/>
                </a:lnTo>
                <a:lnTo>
                  <a:pt x="1543946" y="596899"/>
                </a:lnTo>
                <a:lnTo>
                  <a:pt x="1534361" y="634999"/>
                </a:lnTo>
                <a:lnTo>
                  <a:pt x="1524450" y="673099"/>
                </a:lnTo>
                <a:lnTo>
                  <a:pt x="1514213" y="711199"/>
                </a:lnTo>
                <a:lnTo>
                  <a:pt x="1503653" y="749299"/>
                </a:lnTo>
                <a:lnTo>
                  <a:pt x="1492771" y="787399"/>
                </a:lnTo>
                <a:lnTo>
                  <a:pt x="1481567" y="825499"/>
                </a:lnTo>
                <a:lnTo>
                  <a:pt x="1470044" y="863599"/>
                </a:lnTo>
                <a:lnTo>
                  <a:pt x="1458201" y="914399"/>
                </a:lnTo>
                <a:lnTo>
                  <a:pt x="1446042" y="952499"/>
                </a:lnTo>
                <a:lnTo>
                  <a:pt x="1433567" y="990599"/>
                </a:lnTo>
                <a:lnTo>
                  <a:pt x="1420776" y="1041399"/>
                </a:lnTo>
                <a:lnTo>
                  <a:pt x="1407673" y="1092199"/>
                </a:lnTo>
                <a:lnTo>
                  <a:pt x="1394257" y="1130299"/>
                </a:lnTo>
                <a:lnTo>
                  <a:pt x="1380530" y="1181099"/>
                </a:lnTo>
                <a:lnTo>
                  <a:pt x="1366493" y="1219199"/>
                </a:lnTo>
                <a:lnTo>
                  <a:pt x="1352148" y="1269999"/>
                </a:lnTo>
                <a:lnTo>
                  <a:pt x="1337496" y="1320799"/>
                </a:lnTo>
                <a:lnTo>
                  <a:pt x="1322538" y="1371599"/>
                </a:lnTo>
                <a:lnTo>
                  <a:pt x="1307276" y="1422399"/>
                </a:lnTo>
                <a:lnTo>
                  <a:pt x="1291710" y="1473199"/>
                </a:lnTo>
                <a:lnTo>
                  <a:pt x="1275842" y="1523999"/>
                </a:lnTo>
                <a:lnTo>
                  <a:pt x="1259674" y="1574799"/>
                </a:lnTo>
                <a:lnTo>
                  <a:pt x="1243206" y="1625599"/>
                </a:lnTo>
                <a:lnTo>
                  <a:pt x="1226439" y="1676399"/>
                </a:lnTo>
                <a:lnTo>
                  <a:pt x="1209376" y="1727199"/>
                </a:lnTo>
                <a:lnTo>
                  <a:pt x="1192018" y="1777999"/>
                </a:lnTo>
                <a:lnTo>
                  <a:pt x="1174364" y="1828799"/>
                </a:lnTo>
                <a:lnTo>
                  <a:pt x="1156418" y="1879599"/>
                </a:lnTo>
                <a:lnTo>
                  <a:pt x="1138180" y="1930399"/>
                </a:lnTo>
                <a:lnTo>
                  <a:pt x="1119652" y="1993899"/>
                </a:lnTo>
                <a:lnTo>
                  <a:pt x="1100834" y="2044699"/>
                </a:lnTo>
                <a:lnTo>
                  <a:pt x="1081728" y="2095499"/>
                </a:lnTo>
                <a:lnTo>
                  <a:pt x="1062336" y="2146299"/>
                </a:lnTo>
                <a:lnTo>
                  <a:pt x="1042658" y="2209799"/>
                </a:lnTo>
                <a:lnTo>
                  <a:pt x="1022696" y="2260599"/>
                </a:lnTo>
                <a:lnTo>
                  <a:pt x="1002451" y="2311399"/>
                </a:lnTo>
                <a:lnTo>
                  <a:pt x="981924" y="2374899"/>
                </a:lnTo>
                <a:lnTo>
                  <a:pt x="961117" y="2425699"/>
                </a:lnTo>
                <a:lnTo>
                  <a:pt x="940031" y="2476499"/>
                </a:lnTo>
                <a:lnTo>
                  <a:pt x="918668" y="2539999"/>
                </a:lnTo>
                <a:lnTo>
                  <a:pt x="897027" y="2590799"/>
                </a:lnTo>
                <a:lnTo>
                  <a:pt x="875112" y="2641599"/>
                </a:lnTo>
                <a:lnTo>
                  <a:pt x="852922" y="2705099"/>
                </a:lnTo>
                <a:lnTo>
                  <a:pt x="830460" y="2755899"/>
                </a:lnTo>
                <a:lnTo>
                  <a:pt x="807727" y="2806699"/>
                </a:lnTo>
                <a:lnTo>
                  <a:pt x="784723" y="2870199"/>
                </a:lnTo>
                <a:lnTo>
                  <a:pt x="761451" y="2920999"/>
                </a:lnTo>
                <a:lnTo>
                  <a:pt x="737911" y="2971799"/>
                </a:lnTo>
                <a:lnTo>
                  <a:pt x="714104" y="3035299"/>
                </a:lnTo>
                <a:lnTo>
                  <a:pt x="690033" y="3086099"/>
                </a:lnTo>
                <a:lnTo>
                  <a:pt x="665698" y="3136899"/>
                </a:lnTo>
                <a:lnTo>
                  <a:pt x="641100" y="3187699"/>
                </a:lnTo>
                <a:lnTo>
                  <a:pt x="616241" y="3251199"/>
                </a:lnTo>
                <a:lnTo>
                  <a:pt x="591122" y="3301999"/>
                </a:lnTo>
                <a:lnTo>
                  <a:pt x="565745" y="3352799"/>
                </a:lnTo>
                <a:lnTo>
                  <a:pt x="540110" y="3403599"/>
                </a:lnTo>
                <a:lnTo>
                  <a:pt x="514219" y="3454399"/>
                </a:lnTo>
                <a:lnTo>
                  <a:pt x="488074" y="3505199"/>
                </a:lnTo>
                <a:lnTo>
                  <a:pt x="461674" y="3555999"/>
                </a:lnTo>
                <a:lnTo>
                  <a:pt x="435023" y="3606799"/>
                </a:lnTo>
                <a:lnTo>
                  <a:pt x="408120" y="3657599"/>
                </a:lnTo>
                <a:lnTo>
                  <a:pt x="380968" y="3708399"/>
                </a:lnTo>
                <a:lnTo>
                  <a:pt x="353567" y="3759199"/>
                </a:lnTo>
                <a:lnTo>
                  <a:pt x="325919" y="3809999"/>
                </a:lnTo>
                <a:lnTo>
                  <a:pt x="298026" y="3860799"/>
                </a:lnTo>
                <a:lnTo>
                  <a:pt x="269887" y="3911599"/>
                </a:lnTo>
                <a:lnTo>
                  <a:pt x="241505" y="3949699"/>
                </a:lnTo>
                <a:lnTo>
                  <a:pt x="212882" y="4000499"/>
                </a:lnTo>
                <a:lnTo>
                  <a:pt x="184017" y="4051299"/>
                </a:lnTo>
                <a:lnTo>
                  <a:pt x="154913" y="4089399"/>
                </a:lnTo>
                <a:lnTo>
                  <a:pt x="125570" y="4140199"/>
                </a:lnTo>
                <a:lnTo>
                  <a:pt x="95991" y="4178299"/>
                </a:lnTo>
                <a:lnTo>
                  <a:pt x="4930369" y="4178299"/>
                </a:lnTo>
                <a:lnTo>
                  <a:pt x="4930369" y="4229099"/>
                </a:lnTo>
                <a:close/>
              </a:path>
              <a:path w="5999480" h="4229100">
                <a:moveTo>
                  <a:pt x="3210919" y="2743199"/>
                </a:moveTo>
                <a:lnTo>
                  <a:pt x="3192077" y="2743199"/>
                </a:lnTo>
                <a:lnTo>
                  <a:pt x="3184371" y="2730499"/>
                </a:lnTo>
                <a:lnTo>
                  <a:pt x="3171322" y="2730499"/>
                </a:lnTo>
                <a:lnTo>
                  <a:pt x="3165698" y="2717799"/>
                </a:lnTo>
                <a:lnTo>
                  <a:pt x="3163223" y="2705099"/>
                </a:lnTo>
                <a:lnTo>
                  <a:pt x="3163898" y="2692399"/>
                </a:lnTo>
                <a:lnTo>
                  <a:pt x="3167723" y="2679699"/>
                </a:lnTo>
                <a:lnTo>
                  <a:pt x="3224118" y="2578099"/>
                </a:lnTo>
                <a:lnTo>
                  <a:pt x="3299711" y="2527299"/>
                </a:lnTo>
                <a:lnTo>
                  <a:pt x="3306911" y="2514599"/>
                </a:lnTo>
                <a:lnTo>
                  <a:pt x="3310510" y="2514599"/>
                </a:lnTo>
                <a:lnTo>
                  <a:pt x="3311710" y="2501899"/>
                </a:lnTo>
                <a:lnTo>
                  <a:pt x="3328624" y="2438399"/>
                </a:lnTo>
                <a:lnTo>
                  <a:pt x="3356596" y="2400299"/>
                </a:lnTo>
                <a:lnTo>
                  <a:pt x="3387390" y="2362199"/>
                </a:lnTo>
                <a:lnTo>
                  <a:pt x="3412770" y="2324099"/>
                </a:lnTo>
                <a:lnTo>
                  <a:pt x="3424500" y="2324099"/>
                </a:lnTo>
                <a:lnTo>
                  <a:pt x="3473696" y="2273299"/>
                </a:lnTo>
                <a:lnTo>
                  <a:pt x="2237804" y="2273299"/>
                </a:lnTo>
                <a:lnTo>
                  <a:pt x="2237804" y="2222499"/>
                </a:lnTo>
                <a:lnTo>
                  <a:pt x="3534891" y="2222499"/>
                </a:lnTo>
                <a:lnTo>
                  <a:pt x="3717275" y="2082799"/>
                </a:lnTo>
                <a:lnTo>
                  <a:pt x="2304998" y="2082799"/>
                </a:lnTo>
                <a:lnTo>
                  <a:pt x="2304998" y="2031999"/>
                </a:lnTo>
                <a:lnTo>
                  <a:pt x="3773670" y="2031999"/>
                </a:lnTo>
                <a:lnTo>
                  <a:pt x="3762871" y="2019299"/>
                </a:lnTo>
                <a:lnTo>
                  <a:pt x="4678391" y="1282699"/>
                </a:lnTo>
                <a:lnTo>
                  <a:pt x="4693596" y="1231899"/>
                </a:lnTo>
                <a:lnTo>
                  <a:pt x="4708696" y="1181099"/>
                </a:lnTo>
                <a:lnTo>
                  <a:pt x="4723682" y="1130299"/>
                </a:lnTo>
                <a:lnTo>
                  <a:pt x="4738547" y="1079499"/>
                </a:lnTo>
                <a:lnTo>
                  <a:pt x="4753283" y="1028699"/>
                </a:lnTo>
                <a:lnTo>
                  <a:pt x="4767883" y="977899"/>
                </a:lnTo>
                <a:lnTo>
                  <a:pt x="4782337" y="927099"/>
                </a:lnTo>
                <a:lnTo>
                  <a:pt x="4796639" y="876299"/>
                </a:lnTo>
                <a:lnTo>
                  <a:pt x="4810781" y="825499"/>
                </a:lnTo>
                <a:lnTo>
                  <a:pt x="4824756" y="774699"/>
                </a:lnTo>
                <a:lnTo>
                  <a:pt x="4838554" y="723899"/>
                </a:lnTo>
                <a:lnTo>
                  <a:pt x="4852169" y="673099"/>
                </a:lnTo>
                <a:lnTo>
                  <a:pt x="4865593" y="622299"/>
                </a:lnTo>
                <a:lnTo>
                  <a:pt x="4878818" y="571499"/>
                </a:lnTo>
                <a:lnTo>
                  <a:pt x="4891836" y="533399"/>
                </a:lnTo>
                <a:lnTo>
                  <a:pt x="4904639" y="482599"/>
                </a:lnTo>
                <a:lnTo>
                  <a:pt x="4917220" y="431799"/>
                </a:lnTo>
                <a:lnTo>
                  <a:pt x="4929571" y="380999"/>
                </a:lnTo>
                <a:lnTo>
                  <a:pt x="4941684" y="330199"/>
                </a:lnTo>
                <a:lnTo>
                  <a:pt x="4953552" y="292099"/>
                </a:lnTo>
                <a:lnTo>
                  <a:pt x="4965166" y="241299"/>
                </a:lnTo>
                <a:lnTo>
                  <a:pt x="4975684" y="190499"/>
                </a:lnTo>
                <a:lnTo>
                  <a:pt x="4985414" y="139699"/>
                </a:lnTo>
                <a:lnTo>
                  <a:pt x="4994019" y="88899"/>
                </a:lnTo>
                <a:lnTo>
                  <a:pt x="5001163" y="50799"/>
                </a:lnTo>
                <a:lnTo>
                  <a:pt x="5051331" y="50799"/>
                </a:lnTo>
                <a:lnTo>
                  <a:pt x="5049418" y="63499"/>
                </a:lnTo>
                <a:lnTo>
                  <a:pt x="5042353" y="114299"/>
                </a:lnTo>
                <a:lnTo>
                  <a:pt x="5034078" y="165099"/>
                </a:lnTo>
                <a:lnTo>
                  <a:pt x="5024709" y="203199"/>
                </a:lnTo>
                <a:lnTo>
                  <a:pt x="5014361" y="253999"/>
                </a:lnTo>
                <a:lnTo>
                  <a:pt x="5002906" y="292099"/>
                </a:lnTo>
                <a:lnTo>
                  <a:pt x="4991223" y="342899"/>
                </a:lnTo>
                <a:lnTo>
                  <a:pt x="4979316" y="393699"/>
                </a:lnTo>
                <a:lnTo>
                  <a:pt x="4967191" y="444499"/>
                </a:lnTo>
                <a:lnTo>
                  <a:pt x="4954854" y="482599"/>
                </a:lnTo>
                <a:lnTo>
                  <a:pt x="4942310" y="533399"/>
                </a:lnTo>
                <a:lnTo>
                  <a:pt x="4929564" y="584199"/>
                </a:lnTo>
                <a:lnTo>
                  <a:pt x="4916623" y="634999"/>
                </a:lnTo>
                <a:lnTo>
                  <a:pt x="4903490" y="685799"/>
                </a:lnTo>
                <a:lnTo>
                  <a:pt x="4890172" y="723899"/>
                </a:lnTo>
                <a:lnTo>
                  <a:pt x="4876674" y="774699"/>
                </a:lnTo>
                <a:lnTo>
                  <a:pt x="4863002" y="825499"/>
                </a:lnTo>
                <a:lnTo>
                  <a:pt x="4849160" y="876299"/>
                </a:lnTo>
                <a:lnTo>
                  <a:pt x="4835155" y="927099"/>
                </a:lnTo>
                <a:lnTo>
                  <a:pt x="4820991" y="977899"/>
                </a:lnTo>
                <a:lnTo>
                  <a:pt x="4806674" y="1028699"/>
                </a:lnTo>
                <a:lnTo>
                  <a:pt x="4792209" y="1066799"/>
                </a:lnTo>
                <a:lnTo>
                  <a:pt x="4777603" y="1117599"/>
                </a:lnTo>
                <a:lnTo>
                  <a:pt x="4762859" y="1168399"/>
                </a:lnTo>
                <a:lnTo>
                  <a:pt x="4747985" y="1219199"/>
                </a:lnTo>
                <a:lnTo>
                  <a:pt x="4826325" y="1219199"/>
                </a:lnTo>
                <a:lnTo>
                  <a:pt x="3833665" y="2019299"/>
                </a:lnTo>
                <a:lnTo>
                  <a:pt x="3871581" y="2070099"/>
                </a:lnTo>
                <a:lnTo>
                  <a:pt x="3807267" y="2070099"/>
                </a:lnTo>
                <a:lnTo>
                  <a:pt x="3454498" y="2362199"/>
                </a:lnTo>
                <a:lnTo>
                  <a:pt x="3441374" y="2374899"/>
                </a:lnTo>
                <a:lnTo>
                  <a:pt x="3411601" y="2400299"/>
                </a:lnTo>
                <a:lnTo>
                  <a:pt x="3379579" y="2451099"/>
                </a:lnTo>
                <a:lnTo>
                  <a:pt x="3359706" y="2501899"/>
                </a:lnTo>
                <a:lnTo>
                  <a:pt x="3355694" y="2527299"/>
                </a:lnTo>
                <a:lnTo>
                  <a:pt x="3349207" y="2539999"/>
                </a:lnTo>
                <a:lnTo>
                  <a:pt x="3340470" y="2552699"/>
                </a:lnTo>
                <a:lnTo>
                  <a:pt x="3329709" y="2565399"/>
                </a:lnTo>
                <a:lnTo>
                  <a:pt x="3285312" y="2590799"/>
                </a:lnTo>
                <a:lnTo>
                  <a:pt x="3321309" y="2641599"/>
                </a:lnTo>
                <a:lnTo>
                  <a:pt x="3399302" y="2641599"/>
                </a:lnTo>
                <a:lnTo>
                  <a:pt x="3323709" y="2705099"/>
                </a:lnTo>
                <a:lnTo>
                  <a:pt x="3210919" y="2743199"/>
                </a:lnTo>
                <a:close/>
              </a:path>
              <a:path w="5999480" h="4229100">
                <a:moveTo>
                  <a:pt x="4826325" y="1219199"/>
                </a:moveTo>
                <a:lnTo>
                  <a:pt x="4747985" y="1219199"/>
                </a:lnTo>
                <a:lnTo>
                  <a:pt x="5038359" y="990599"/>
                </a:lnTo>
                <a:lnTo>
                  <a:pt x="5039559" y="990599"/>
                </a:lnTo>
                <a:lnTo>
                  <a:pt x="5789494" y="431799"/>
                </a:lnTo>
                <a:lnTo>
                  <a:pt x="5831359" y="419099"/>
                </a:lnTo>
                <a:lnTo>
                  <a:pt x="5877837" y="419099"/>
                </a:lnTo>
                <a:lnTo>
                  <a:pt x="5923639" y="431799"/>
                </a:lnTo>
                <a:lnTo>
                  <a:pt x="5950199" y="457199"/>
                </a:lnTo>
                <a:lnTo>
                  <a:pt x="5843902" y="457199"/>
                </a:lnTo>
                <a:lnTo>
                  <a:pt x="5819491" y="469899"/>
                </a:lnTo>
                <a:lnTo>
                  <a:pt x="5070757" y="1028699"/>
                </a:lnTo>
                <a:lnTo>
                  <a:pt x="5092195" y="1054099"/>
                </a:lnTo>
                <a:lnTo>
                  <a:pt x="5031160" y="1054099"/>
                </a:lnTo>
                <a:lnTo>
                  <a:pt x="4826325" y="1219199"/>
                </a:lnTo>
                <a:close/>
              </a:path>
              <a:path w="5999480" h="4229100">
                <a:moveTo>
                  <a:pt x="5320788" y="1219199"/>
                </a:moveTo>
                <a:lnTo>
                  <a:pt x="5231543" y="1219199"/>
                </a:lnTo>
                <a:lnTo>
                  <a:pt x="5928682" y="609599"/>
                </a:lnTo>
                <a:lnTo>
                  <a:pt x="5943118" y="584199"/>
                </a:lnTo>
                <a:lnTo>
                  <a:pt x="5940493" y="533399"/>
                </a:lnTo>
                <a:lnTo>
                  <a:pt x="5923882" y="495299"/>
                </a:lnTo>
                <a:lnTo>
                  <a:pt x="5843902" y="457199"/>
                </a:lnTo>
                <a:lnTo>
                  <a:pt x="5950199" y="457199"/>
                </a:lnTo>
                <a:lnTo>
                  <a:pt x="5963479" y="469899"/>
                </a:lnTo>
                <a:lnTo>
                  <a:pt x="5989783" y="520699"/>
                </a:lnTo>
                <a:lnTo>
                  <a:pt x="5998426" y="558799"/>
                </a:lnTo>
                <a:lnTo>
                  <a:pt x="5989295" y="609599"/>
                </a:lnTo>
                <a:lnTo>
                  <a:pt x="5962279" y="647699"/>
                </a:lnTo>
                <a:lnTo>
                  <a:pt x="5941881" y="660399"/>
                </a:lnTo>
                <a:lnTo>
                  <a:pt x="5969958" y="698499"/>
                </a:lnTo>
                <a:lnTo>
                  <a:pt x="5903484" y="698499"/>
                </a:lnTo>
                <a:lnTo>
                  <a:pt x="5320788" y="1219199"/>
                </a:lnTo>
                <a:close/>
              </a:path>
              <a:path w="5999480" h="4229100">
                <a:moveTo>
                  <a:pt x="5317935" y="1384299"/>
                </a:moveTo>
                <a:lnTo>
                  <a:pt x="5284338" y="1346199"/>
                </a:lnTo>
                <a:lnTo>
                  <a:pt x="5947880" y="749299"/>
                </a:lnTo>
                <a:lnTo>
                  <a:pt x="5903484" y="698499"/>
                </a:lnTo>
                <a:lnTo>
                  <a:pt x="5969958" y="698499"/>
                </a:lnTo>
                <a:lnTo>
                  <a:pt x="5988677" y="723899"/>
                </a:lnTo>
                <a:lnTo>
                  <a:pt x="5997488" y="736599"/>
                </a:lnTo>
                <a:lnTo>
                  <a:pt x="5998876" y="761999"/>
                </a:lnTo>
                <a:lnTo>
                  <a:pt x="5993064" y="774699"/>
                </a:lnTo>
                <a:lnTo>
                  <a:pt x="5980277" y="787399"/>
                </a:lnTo>
                <a:lnTo>
                  <a:pt x="5317935" y="1384299"/>
                </a:lnTo>
                <a:close/>
              </a:path>
              <a:path w="5999480" h="4229100">
                <a:moveTo>
                  <a:pt x="2279800" y="1435099"/>
                </a:moveTo>
                <a:lnTo>
                  <a:pt x="1666654" y="1435099"/>
                </a:lnTo>
                <a:lnTo>
                  <a:pt x="1833439" y="876299"/>
                </a:lnTo>
                <a:lnTo>
                  <a:pt x="2446586" y="876299"/>
                </a:lnTo>
                <a:lnTo>
                  <a:pt x="2431423" y="927099"/>
                </a:lnTo>
                <a:lnTo>
                  <a:pt x="1871836" y="927099"/>
                </a:lnTo>
                <a:lnTo>
                  <a:pt x="1733848" y="1384299"/>
                </a:lnTo>
                <a:lnTo>
                  <a:pt x="2294963" y="1384299"/>
                </a:lnTo>
                <a:lnTo>
                  <a:pt x="2279800" y="1435099"/>
                </a:lnTo>
                <a:close/>
              </a:path>
              <a:path w="5999480" h="4229100">
                <a:moveTo>
                  <a:pt x="2294963" y="1384299"/>
                </a:moveTo>
                <a:lnTo>
                  <a:pt x="2242604" y="1384299"/>
                </a:lnTo>
                <a:lnTo>
                  <a:pt x="2379392" y="927099"/>
                </a:lnTo>
                <a:lnTo>
                  <a:pt x="2431423" y="927099"/>
                </a:lnTo>
                <a:lnTo>
                  <a:pt x="2294963" y="1384299"/>
                </a:lnTo>
                <a:close/>
              </a:path>
              <a:path w="5999480" h="4229100">
                <a:moveTo>
                  <a:pt x="4326821" y="1066799"/>
                </a:moveTo>
                <a:lnTo>
                  <a:pt x="2666167" y="1066799"/>
                </a:lnTo>
                <a:lnTo>
                  <a:pt x="2666167" y="1015999"/>
                </a:lnTo>
                <a:lnTo>
                  <a:pt x="4326821" y="1015999"/>
                </a:lnTo>
                <a:lnTo>
                  <a:pt x="4326821" y="1066799"/>
                </a:lnTo>
                <a:close/>
              </a:path>
              <a:path w="5999480" h="4229100">
                <a:moveTo>
                  <a:pt x="4083939" y="2222499"/>
                </a:moveTo>
                <a:lnTo>
                  <a:pt x="3995651" y="2222499"/>
                </a:lnTo>
                <a:lnTo>
                  <a:pt x="5193146" y="1257299"/>
                </a:lnTo>
                <a:lnTo>
                  <a:pt x="5031160" y="1054099"/>
                </a:lnTo>
                <a:lnTo>
                  <a:pt x="5092195" y="1054099"/>
                </a:lnTo>
                <a:lnTo>
                  <a:pt x="5231543" y="1219199"/>
                </a:lnTo>
                <a:lnTo>
                  <a:pt x="5320788" y="1219199"/>
                </a:lnTo>
                <a:lnTo>
                  <a:pt x="5263940" y="1269999"/>
                </a:lnTo>
                <a:lnTo>
                  <a:pt x="5265140" y="1269999"/>
                </a:lnTo>
                <a:lnTo>
                  <a:pt x="5226743" y="1295399"/>
                </a:lnTo>
                <a:lnTo>
                  <a:pt x="5225543" y="1295399"/>
                </a:lnTo>
                <a:lnTo>
                  <a:pt x="4550002" y="1841499"/>
                </a:lnTo>
                <a:lnTo>
                  <a:pt x="4530002" y="1904999"/>
                </a:lnTo>
                <a:lnTo>
                  <a:pt x="4476808" y="1904999"/>
                </a:lnTo>
                <a:lnTo>
                  <a:pt x="4083939" y="2222499"/>
                </a:lnTo>
                <a:close/>
              </a:path>
              <a:path w="5999480" h="4229100">
                <a:moveTo>
                  <a:pt x="4259627" y="1269999"/>
                </a:moveTo>
                <a:lnTo>
                  <a:pt x="2598973" y="1269999"/>
                </a:lnTo>
                <a:lnTo>
                  <a:pt x="2598973" y="1219199"/>
                </a:lnTo>
                <a:lnTo>
                  <a:pt x="4259627" y="1219199"/>
                </a:lnTo>
                <a:lnTo>
                  <a:pt x="4259627" y="1269999"/>
                </a:lnTo>
                <a:close/>
              </a:path>
              <a:path w="5999480" h="4229100">
                <a:moveTo>
                  <a:pt x="1897034" y="2451099"/>
                </a:moveTo>
                <a:lnTo>
                  <a:pt x="1282687" y="2451099"/>
                </a:lnTo>
                <a:lnTo>
                  <a:pt x="1493869" y="1892299"/>
                </a:lnTo>
                <a:lnTo>
                  <a:pt x="2063819" y="1892299"/>
                </a:lnTo>
                <a:lnTo>
                  <a:pt x="2193408" y="1765299"/>
                </a:lnTo>
                <a:lnTo>
                  <a:pt x="2228205" y="1803399"/>
                </a:lnTo>
                <a:lnTo>
                  <a:pt x="2092617" y="1930399"/>
                </a:lnTo>
                <a:lnTo>
                  <a:pt x="2087846" y="1943099"/>
                </a:lnTo>
                <a:lnTo>
                  <a:pt x="1529866" y="1943099"/>
                </a:lnTo>
                <a:lnTo>
                  <a:pt x="1355881" y="2400299"/>
                </a:lnTo>
                <a:lnTo>
                  <a:pt x="1916115" y="2400299"/>
                </a:lnTo>
                <a:lnTo>
                  <a:pt x="1897034" y="2451099"/>
                </a:lnTo>
                <a:close/>
              </a:path>
              <a:path w="5999480" h="4229100">
                <a:moveTo>
                  <a:pt x="3477296" y="4178299"/>
                </a:moveTo>
                <a:lnTo>
                  <a:pt x="3416101" y="4178299"/>
                </a:lnTo>
                <a:lnTo>
                  <a:pt x="3438118" y="4152899"/>
                </a:lnTo>
                <a:lnTo>
                  <a:pt x="3482073" y="4076699"/>
                </a:lnTo>
                <a:lnTo>
                  <a:pt x="3504010" y="4051299"/>
                </a:lnTo>
                <a:lnTo>
                  <a:pt x="3547801" y="3975099"/>
                </a:lnTo>
                <a:lnTo>
                  <a:pt x="3569654" y="3949699"/>
                </a:lnTo>
                <a:lnTo>
                  <a:pt x="3743410" y="3644899"/>
                </a:lnTo>
                <a:lnTo>
                  <a:pt x="3764990" y="3594099"/>
                </a:lnTo>
                <a:lnTo>
                  <a:pt x="3829533" y="3479799"/>
                </a:lnTo>
                <a:lnTo>
                  <a:pt x="3850981" y="3428999"/>
                </a:lnTo>
                <a:lnTo>
                  <a:pt x="3872396" y="3390899"/>
                </a:lnTo>
                <a:lnTo>
                  <a:pt x="3893775" y="3340099"/>
                </a:lnTo>
                <a:lnTo>
                  <a:pt x="3915120" y="3301999"/>
                </a:lnTo>
                <a:lnTo>
                  <a:pt x="3936430" y="3251199"/>
                </a:lnTo>
                <a:lnTo>
                  <a:pt x="3957704" y="3213099"/>
                </a:lnTo>
                <a:lnTo>
                  <a:pt x="4000143" y="3111499"/>
                </a:lnTo>
                <a:lnTo>
                  <a:pt x="4021308" y="3073399"/>
                </a:lnTo>
                <a:lnTo>
                  <a:pt x="4084578" y="2920999"/>
                </a:lnTo>
                <a:lnTo>
                  <a:pt x="4105592" y="2882899"/>
                </a:lnTo>
                <a:lnTo>
                  <a:pt x="4126566" y="2832099"/>
                </a:lnTo>
                <a:lnTo>
                  <a:pt x="4210069" y="2628899"/>
                </a:lnTo>
                <a:lnTo>
                  <a:pt x="4230844" y="2565399"/>
                </a:lnTo>
                <a:lnTo>
                  <a:pt x="4313526" y="2362199"/>
                </a:lnTo>
                <a:lnTo>
                  <a:pt x="4334091" y="2298699"/>
                </a:lnTo>
                <a:lnTo>
                  <a:pt x="4354612" y="2247899"/>
                </a:lnTo>
                <a:lnTo>
                  <a:pt x="4375089" y="2184399"/>
                </a:lnTo>
                <a:lnTo>
                  <a:pt x="4395523" y="2133599"/>
                </a:lnTo>
                <a:lnTo>
                  <a:pt x="4415912" y="2070099"/>
                </a:lnTo>
                <a:lnTo>
                  <a:pt x="4436256" y="2019299"/>
                </a:lnTo>
                <a:lnTo>
                  <a:pt x="4456555" y="1955799"/>
                </a:lnTo>
                <a:lnTo>
                  <a:pt x="4476808" y="1904999"/>
                </a:lnTo>
                <a:lnTo>
                  <a:pt x="4530002" y="1904999"/>
                </a:lnTo>
                <a:lnTo>
                  <a:pt x="4509953" y="1955799"/>
                </a:lnTo>
                <a:lnTo>
                  <a:pt x="4489856" y="2019299"/>
                </a:lnTo>
                <a:lnTo>
                  <a:pt x="4469710" y="2070099"/>
                </a:lnTo>
                <a:lnTo>
                  <a:pt x="4449516" y="2133599"/>
                </a:lnTo>
                <a:lnTo>
                  <a:pt x="4429274" y="2184399"/>
                </a:lnTo>
                <a:lnTo>
                  <a:pt x="4408986" y="2247899"/>
                </a:lnTo>
                <a:lnTo>
                  <a:pt x="4368271" y="2349499"/>
                </a:lnTo>
                <a:lnTo>
                  <a:pt x="4347845" y="2412999"/>
                </a:lnTo>
                <a:lnTo>
                  <a:pt x="4286299" y="2565399"/>
                </a:lnTo>
                <a:lnTo>
                  <a:pt x="4224362" y="2717799"/>
                </a:lnTo>
                <a:lnTo>
                  <a:pt x="4141194" y="2920999"/>
                </a:lnTo>
                <a:lnTo>
                  <a:pt x="4078396" y="3073399"/>
                </a:lnTo>
                <a:lnTo>
                  <a:pt x="4057385" y="3111499"/>
                </a:lnTo>
                <a:lnTo>
                  <a:pt x="4015250" y="3213099"/>
                </a:lnTo>
                <a:lnTo>
                  <a:pt x="3994126" y="3251199"/>
                </a:lnTo>
                <a:lnTo>
                  <a:pt x="3972966" y="3301999"/>
                </a:lnTo>
                <a:lnTo>
                  <a:pt x="3951770" y="3340099"/>
                </a:lnTo>
                <a:lnTo>
                  <a:pt x="3930538" y="3390899"/>
                </a:lnTo>
                <a:lnTo>
                  <a:pt x="3887969" y="3467099"/>
                </a:lnTo>
                <a:lnTo>
                  <a:pt x="3866633" y="3517899"/>
                </a:lnTo>
                <a:lnTo>
                  <a:pt x="3802425" y="3632199"/>
                </a:lnTo>
                <a:lnTo>
                  <a:pt x="3780957" y="3682999"/>
                </a:lnTo>
                <a:lnTo>
                  <a:pt x="3651500" y="3911599"/>
                </a:lnTo>
                <a:lnTo>
                  <a:pt x="3629821" y="3936999"/>
                </a:lnTo>
                <a:lnTo>
                  <a:pt x="3564613" y="4051299"/>
                </a:lnTo>
                <a:lnTo>
                  <a:pt x="3542823" y="4076699"/>
                </a:lnTo>
                <a:lnTo>
                  <a:pt x="3499164" y="4152899"/>
                </a:lnTo>
                <a:lnTo>
                  <a:pt x="3477296" y="4178299"/>
                </a:lnTo>
                <a:close/>
              </a:path>
              <a:path w="5999480" h="4229100">
                <a:moveTo>
                  <a:pt x="1723649" y="2285999"/>
                </a:moveTo>
                <a:lnTo>
                  <a:pt x="1646256" y="2285999"/>
                </a:lnTo>
                <a:lnTo>
                  <a:pt x="2011024" y="1943099"/>
                </a:lnTo>
                <a:lnTo>
                  <a:pt x="2087846" y="1943099"/>
                </a:lnTo>
                <a:lnTo>
                  <a:pt x="2059224" y="2019299"/>
                </a:lnTo>
                <a:lnTo>
                  <a:pt x="2009824" y="2019299"/>
                </a:lnTo>
                <a:lnTo>
                  <a:pt x="1723649" y="2285999"/>
                </a:lnTo>
                <a:close/>
              </a:path>
              <a:path w="5999480" h="4229100">
                <a:moveTo>
                  <a:pt x="1916115" y="2400299"/>
                </a:moveTo>
                <a:lnTo>
                  <a:pt x="1862237" y="2400299"/>
                </a:lnTo>
                <a:lnTo>
                  <a:pt x="2009824" y="2019299"/>
                </a:lnTo>
                <a:lnTo>
                  <a:pt x="2059224" y="2019299"/>
                </a:lnTo>
                <a:lnTo>
                  <a:pt x="1916115" y="2400299"/>
                </a:lnTo>
                <a:close/>
              </a:path>
              <a:path w="5999480" h="4229100">
                <a:moveTo>
                  <a:pt x="1628257" y="2374899"/>
                </a:moveTo>
                <a:lnTo>
                  <a:pt x="1504668" y="2095499"/>
                </a:lnTo>
                <a:lnTo>
                  <a:pt x="1551464" y="2070099"/>
                </a:lnTo>
                <a:lnTo>
                  <a:pt x="1646256" y="2285999"/>
                </a:lnTo>
                <a:lnTo>
                  <a:pt x="1723649" y="2285999"/>
                </a:lnTo>
                <a:lnTo>
                  <a:pt x="1628257" y="2374899"/>
                </a:lnTo>
                <a:close/>
              </a:path>
              <a:path w="5999480" h="4229100">
                <a:moveTo>
                  <a:pt x="3422100" y="2641599"/>
                </a:moveTo>
                <a:lnTo>
                  <a:pt x="3321309" y="2641599"/>
                </a:lnTo>
                <a:lnTo>
                  <a:pt x="3365706" y="2603499"/>
                </a:lnTo>
                <a:lnTo>
                  <a:pt x="3378923" y="2590799"/>
                </a:lnTo>
                <a:lnTo>
                  <a:pt x="3423300" y="2590799"/>
                </a:lnTo>
                <a:lnTo>
                  <a:pt x="3483801" y="2578099"/>
                </a:lnTo>
                <a:lnTo>
                  <a:pt x="3537440" y="2552699"/>
                </a:lnTo>
                <a:lnTo>
                  <a:pt x="3576006" y="2539999"/>
                </a:lnTo>
                <a:lnTo>
                  <a:pt x="3942855" y="2235199"/>
                </a:lnTo>
                <a:lnTo>
                  <a:pt x="3807267" y="2070099"/>
                </a:lnTo>
                <a:lnTo>
                  <a:pt x="3871581" y="2070099"/>
                </a:lnTo>
                <a:lnTo>
                  <a:pt x="3928456" y="2146299"/>
                </a:lnTo>
                <a:lnTo>
                  <a:pt x="3995651" y="2222499"/>
                </a:lnTo>
                <a:lnTo>
                  <a:pt x="4083939" y="2222499"/>
                </a:lnTo>
                <a:lnTo>
                  <a:pt x="4021080" y="2273299"/>
                </a:lnTo>
                <a:lnTo>
                  <a:pt x="3976451" y="2273299"/>
                </a:lnTo>
                <a:lnTo>
                  <a:pt x="3624882" y="2565399"/>
                </a:lnTo>
                <a:lnTo>
                  <a:pt x="3611511" y="2578099"/>
                </a:lnTo>
                <a:lnTo>
                  <a:pt x="3580112" y="2590799"/>
                </a:lnTo>
                <a:lnTo>
                  <a:pt x="3535120" y="2616199"/>
                </a:lnTo>
                <a:lnTo>
                  <a:pt x="3480972" y="2628899"/>
                </a:lnTo>
                <a:lnTo>
                  <a:pt x="3422100" y="2641599"/>
                </a:lnTo>
                <a:close/>
              </a:path>
              <a:path w="5999480" h="4229100">
                <a:moveTo>
                  <a:pt x="3989650" y="2298699"/>
                </a:moveTo>
                <a:lnTo>
                  <a:pt x="3976451" y="2273299"/>
                </a:lnTo>
                <a:lnTo>
                  <a:pt x="4021080" y="2273299"/>
                </a:lnTo>
                <a:lnTo>
                  <a:pt x="3989650" y="2298699"/>
                </a:lnTo>
                <a:close/>
              </a:path>
              <a:path w="5999480" h="4229100">
                <a:moveTo>
                  <a:pt x="1534665" y="3454399"/>
                </a:moveTo>
                <a:lnTo>
                  <a:pt x="919119" y="3454399"/>
                </a:lnTo>
                <a:lnTo>
                  <a:pt x="1153099" y="2895599"/>
                </a:lnTo>
                <a:lnTo>
                  <a:pt x="1768645" y="2895599"/>
                </a:lnTo>
                <a:lnTo>
                  <a:pt x="1747374" y="2946399"/>
                </a:lnTo>
                <a:lnTo>
                  <a:pt x="1186696" y="2946399"/>
                </a:lnTo>
                <a:lnTo>
                  <a:pt x="994713" y="3403599"/>
                </a:lnTo>
                <a:lnTo>
                  <a:pt x="1555936" y="3403599"/>
                </a:lnTo>
                <a:lnTo>
                  <a:pt x="1534665" y="3454399"/>
                </a:lnTo>
                <a:close/>
              </a:path>
              <a:path w="5999480" h="4229100">
                <a:moveTo>
                  <a:pt x="1555936" y="3403599"/>
                </a:moveTo>
                <a:lnTo>
                  <a:pt x="1499869" y="3403599"/>
                </a:lnTo>
                <a:lnTo>
                  <a:pt x="1691852" y="2946399"/>
                </a:lnTo>
                <a:lnTo>
                  <a:pt x="1747374" y="2946399"/>
                </a:lnTo>
                <a:lnTo>
                  <a:pt x="1555936" y="3403599"/>
                </a:lnTo>
                <a:close/>
              </a:path>
              <a:path w="5999480" h="4229100">
                <a:moveTo>
                  <a:pt x="3576887" y="3073399"/>
                </a:moveTo>
                <a:lnTo>
                  <a:pt x="1916232" y="3073399"/>
                </a:lnTo>
                <a:lnTo>
                  <a:pt x="1916232" y="3022599"/>
                </a:lnTo>
                <a:lnTo>
                  <a:pt x="3576887" y="3022599"/>
                </a:lnTo>
                <a:lnTo>
                  <a:pt x="3576887" y="3073399"/>
                </a:lnTo>
                <a:close/>
              </a:path>
              <a:path w="5999480" h="4229100">
                <a:moveTo>
                  <a:pt x="3468897" y="3276599"/>
                </a:moveTo>
                <a:lnTo>
                  <a:pt x="1849038" y="3276599"/>
                </a:lnTo>
                <a:lnTo>
                  <a:pt x="1849038" y="3225799"/>
                </a:lnTo>
                <a:lnTo>
                  <a:pt x="3468897" y="3225799"/>
                </a:lnTo>
                <a:lnTo>
                  <a:pt x="3468897" y="3276599"/>
                </a:lnTo>
                <a:close/>
              </a:path>
            </a:pathLst>
          </a:custGeom>
          <a:solidFill>
            <a:srgbClr val="000000"/>
          </a:solidFill>
        </p:spPr>
        <p:txBody>
          <a:bodyPr wrap="square" lIns="0" tIns="0" rIns="0" bIns="0" rtlCol="0"/>
          <a:lstStyle/>
          <a:p>
            <a:endParaRPr/>
          </a:p>
        </p:txBody>
      </p:sp>
      <p:sp>
        <p:nvSpPr>
          <p:cNvPr id="12" name="object 12"/>
          <p:cNvSpPr/>
          <p:nvPr/>
        </p:nvSpPr>
        <p:spPr>
          <a:xfrm>
            <a:off x="1976746" y="6654801"/>
            <a:ext cx="5847591" cy="3632199"/>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4771" y="4759114"/>
            <a:ext cx="2501900" cy="5528310"/>
          </a:xfrm>
          <a:custGeom>
            <a:avLst/>
            <a:gdLst/>
            <a:ahLst/>
            <a:cxnLst/>
            <a:rect l="l" t="t" r="r" b="b"/>
            <a:pathLst>
              <a:path w="2501900" h="5528309">
                <a:moveTo>
                  <a:pt x="0" y="201561"/>
                </a:moveTo>
                <a:lnTo>
                  <a:pt x="0" y="0"/>
                </a:lnTo>
                <a:lnTo>
                  <a:pt x="38099" y="37853"/>
                </a:lnTo>
                <a:lnTo>
                  <a:pt x="63499" y="76564"/>
                </a:lnTo>
                <a:lnTo>
                  <a:pt x="101599" y="116128"/>
                </a:lnTo>
                <a:lnTo>
                  <a:pt x="126999" y="156543"/>
                </a:lnTo>
                <a:lnTo>
                  <a:pt x="165099" y="197806"/>
                </a:lnTo>
                <a:lnTo>
                  <a:pt x="190499" y="239915"/>
                </a:lnTo>
                <a:lnTo>
                  <a:pt x="215899" y="282867"/>
                </a:lnTo>
                <a:lnTo>
                  <a:pt x="253999" y="326659"/>
                </a:lnTo>
                <a:lnTo>
                  <a:pt x="279399" y="371288"/>
                </a:lnTo>
                <a:lnTo>
                  <a:pt x="304799" y="416753"/>
                </a:lnTo>
                <a:lnTo>
                  <a:pt x="330199" y="463050"/>
                </a:lnTo>
                <a:lnTo>
                  <a:pt x="380999" y="558129"/>
                </a:lnTo>
                <a:lnTo>
                  <a:pt x="431799" y="656504"/>
                </a:lnTo>
                <a:lnTo>
                  <a:pt x="469899" y="720280"/>
                </a:lnTo>
                <a:lnTo>
                  <a:pt x="495299" y="783954"/>
                </a:lnTo>
                <a:lnTo>
                  <a:pt x="533399" y="847440"/>
                </a:lnTo>
                <a:lnTo>
                  <a:pt x="634999" y="1097775"/>
                </a:lnTo>
                <a:lnTo>
                  <a:pt x="647699" y="1159025"/>
                </a:lnTo>
                <a:lnTo>
                  <a:pt x="673099" y="1219569"/>
                </a:lnTo>
                <a:lnTo>
                  <a:pt x="685799" y="1279321"/>
                </a:lnTo>
                <a:lnTo>
                  <a:pt x="711199" y="1338193"/>
                </a:lnTo>
                <a:lnTo>
                  <a:pt x="723899" y="1396101"/>
                </a:lnTo>
                <a:lnTo>
                  <a:pt x="749299" y="1452957"/>
                </a:lnTo>
                <a:lnTo>
                  <a:pt x="787399" y="1616355"/>
                </a:lnTo>
                <a:lnTo>
                  <a:pt x="812799" y="1718448"/>
                </a:lnTo>
                <a:lnTo>
                  <a:pt x="812799" y="1767184"/>
                </a:lnTo>
                <a:lnTo>
                  <a:pt x="825499" y="1814265"/>
                </a:lnTo>
                <a:lnTo>
                  <a:pt x="838199" y="1859603"/>
                </a:lnTo>
                <a:lnTo>
                  <a:pt x="838199" y="1903114"/>
                </a:lnTo>
                <a:lnTo>
                  <a:pt x="850899" y="1944710"/>
                </a:lnTo>
                <a:lnTo>
                  <a:pt x="850899" y="1984306"/>
                </a:lnTo>
                <a:lnTo>
                  <a:pt x="863599" y="2021814"/>
                </a:lnTo>
                <a:lnTo>
                  <a:pt x="863599" y="2057149"/>
                </a:lnTo>
                <a:lnTo>
                  <a:pt x="876299" y="2090225"/>
                </a:lnTo>
                <a:lnTo>
                  <a:pt x="876299" y="2513585"/>
                </a:lnTo>
                <a:lnTo>
                  <a:pt x="888999" y="2548522"/>
                </a:lnTo>
                <a:lnTo>
                  <a:pt x="888999" y="2730467"/>
                </a:lnTo>
                <a:lnTo>
                  <a:pt x="901699" y="2768226"/>
                </a:lnTo>
                <a:lnTo>
                  <a:pt x="901699" y="2845018"/>
                </a:lnTo>
                <a:lnTo>
                  <a:pt x="914399" y="2884027"/>
                </a:lnTo>
                <a:lnTo>
                  <a:pt x="914399" y="2923431"/>
                </a:lnTo>
                <a:lnTo>
                  <a:pt x="939799" y="3003370"/>
                </a:lnTo>
                <a:lnTo>
                  <a:pt x="939799" y="3043882"/>
                </a:lnTo>
                <a:lnTo>
                  <a:pt x="977899" y="3167448"/>
                </a:lnTo>
                <a:lnTo>
                  <a:pt x="1003299" y="3209274"/>
                </a:lnTo>
                <a:lnTo>
                  <a:pt x="1028699" y="3293809"/>
                </a:lnTo>
                <a:lnTo>
                  <a:pt x="1054099" y="3336496"/>
                </a:lnTo>
                <a:lnTo>
                  <a:pt x="1066799" y="3379445"/>
                </a:lnTo>
                <a:lnTo>
                  <a:pt x="1168399" y="3553638"/>
                </a:lnTo>
                <a:lnTo>
                  <a:pt x="1206499" y="3597727"/>
                </a:lnTo>
                <a:lnTo>
                  <a:pt x="1231899" y="3642007"/>
                </a:lnTo>
                <a:lnTo>
                  <a:pt x="1422399" y="3865877"/>
                </a:lnTo>
                <a:lnTo>
                  <a:pt x="1676399" y="4092778"/>
                </a:lnTo>
                <a:lnTo>
                  <a:pt x="1739899" y="4138392"/>
                </a:lnTo>
                <a:lnTo>
                  <a:pt x="1777999" y="4167023"/>
                </a:lnTo>
                <a:lnTo>
                  <a:pt x="1816099" y="4196621"/>
                </a:lnTo>
                <a:lnTo>
                  <a:pt x="1841499" y="4227176"/>
                </a:lnTo>
                <a:lnTo>
                  <a:pt x="1879599" y="4258681"/>
                </a:lnTo>
                <a:lnTo>
                  <a:pt x="1917699" y="4291127"/>
                </a:lnTo>
                <a:lnTo>
                  <a:pt x="1943099" y="4324506"/>
                </a:lnTo>
                <a:lnTo>
                  <a:pt x="1981199" y="4358809"/>
                </a:lnTo>
                <a:lnTo>
                  <a:pt x="2006599" y="4394028"/>
                </a:lnTo>
                <a:lnTo>
                  <a:pt x="2031999" y="4430155"/>
                </a:lnTo>
                <a:lnTo>
                  <a:pt x="2070099" y="4467181"/>
                </a:lnTo>
                <a:lnTo>
                  <a:pt x="2095499" y="4505098"/>
                </a:lnTo>
                <a:lnTo>
                  <a:pt x="2120899" y="4543898"/>
                </a:lnTo>
                <a:lnTo>
                  <a:pt x="2146299" y="4583572"/>
                </a:lnTo>
                <a:lnTo>
                  <a:pt x="2171699" y="4624112"/>
                </a:lnTo>
                <a:lnTo>
                  <a:pt x="2197099" y="4665509"/>
                </a:lnTo>
                <a:lnTo>
                  <a:pt x="2222499" y="4707756"/>
                </a:lnTo>
                <a:lnTo>
                  <a:pt x="2247899" y="4750843"/>
                </a:lnTo>
                <a:lnTo>
                  <a:pt x="2273299" y="4794763"/>
                </a:lnTo>
                <a:lnTo>
                  <a:pt x="2298699" y="4839506"/>
                </a:lnTo>
                <a:lnTo>
                  <a:pt x="2311399" y="4885066"/>
                </a:lnTo>
                <a:lnTo>
                  <a:pt x="2362199" y="4978599"/>
                </a:lnTo>
                <a:lnTo>
                  <a:pt x="2387599" y="5075294"/>
                </a:lnTo>
                <a:lnTo>
                  <a:pt x="2412999" y="5124807"/>
                </a:lnTo>
                <a:lnTo>
                  <a:pt x="2438399" y="5226121"/>
                </a:lnTo>
                <a:lnTo>
                  <a:pt x="2501899" y="5492365"/>
                </a:lnTo>
                <a:lnTo>
                  <a:pt x="2501899" y="5527885"/>
                </a:lnTo>
                <a:lnTo>
                  <a:pt x="2374899" y="5527885"/>
                </a:lnTo>
                <a:lnTo>
                  <a:pt x="2374899" y="5500552"/>
                </a:lnTo>
                <a:lnTo>
                  <a:pt x="2362199" y="5459526"/>
                </a:lnTo>
                <a:lnTo>
                  <a:pt x="2362199" y="5417863"/>
                </a:lnTo>
                <a:lnTo>
                  <a:pt x="2273299" y="5113502"/>
                </a:lnTo>
                <a:lnTo>
                  <a:pt x="2247899" y="5068936"/>
                </a:lnTo>
                <a:lnTo>
                  <a:pt x="2222499" y="4979600"/>
                </a:lnTo>
                <a:lnTo>
                  <a:pt x="2171699" y="4890399"/>
                </a:lnTo>
                <a:lnTo>
                  <a:pt x="2158999" y="4846001"/>
                </a:lnTo>
                <a:lnTo>
                  <a:pt x="2057399" y="4671183"/>
                </a:lnTo>
                <a:lnTo>
                  <a:pt x="2031999" y="4628477"/>
                </a:lnTo>
                <a:lnTo>
                  <a:pt x="1993899" y="4586293"/>
                </a:lnTo>
                <a:lnTo>
                  <a:pt x="1968499" y="4544691"/>
                </a:lnTo>
                <a:lnTo>
                  <a:pt x="1930399" y="4503732"/>
                </a:lnTo>
                <a:lnTo>
                  <a:pt x="1904999" y="4463478"/>
                </a:lnTo>
                <a:lnTo>
                  <a:pt x="1866899" y="4423989"/>
                </a:lnTo>
                <a:lnTo>
                  <a:pt x="1828799" y="4385326"/>
                </a:lnTo>
                <a:lnTo>
                  <a:pt x="1790699" y="4347550"/>
                </a:lnTo>
                <a:lnTo>
                  <a:pt x="1752599" y="4310723"/>
                </a:lnTo>
                <a:lnTo>
                  <a:pt x="1701799" y="4274905"/>
                </a:lnTo>
                <a:lnTo>
                  <a:pt x="1663699" y="4240158"/>
                </a:lnTo>
                <a:lnTo>
                  <a:pt x="1600199" y="4193974"/>
                </a:lnTo>
                <a:lnTo>
                  <a:pt x="1549399" y="4147775"/>
                </a:lnTo>
                <a:lnTo>
                  <a:pt x="1485899" y="4101578"/>
                </a:lnTo>
                <a:lnTo>
                  <a:pt x="1435099" y="4055400"/>
                </a:lnTo>
                <a:lnTo>
                  <a:pt x="1396999" y="4009256"/>
                </a:lnTo>
                <a:lnTo>
                  <a:pt x="1295399" y="3917137"/>
                </a:lnTo>
                <a:lnTo>
                  <a:pt x="1142999" y="3734032"/>
                </a:lnTo>
                <a:lnTo>
                  <a:pt x="1117599" y="3688587"/>
                </a:lnTo>
                <a:lnTo>
                  <a:pt x="1079499" y="3643307"/>
                </a:lnTo>
                <a:lnTo>
                  <a:pt x="927099" y="3376013"/>
                </a:lnTo>
                <a:lnTo>
                  <a:pt x="914399" y="3332348"/>
                </a:lnTo>
                <a:lnTo>
                  <a:pt x="888999" y="3288978"/>
                </a:lnTo>
                <a:lnTo>
                  <a:pt x="800099" y="2995049"/>
                </a:lnTo>
                <a:lnTo>
                  <a:pt x="800099" y="2954635"/>
                </a:lnTo>
                <a:lnTo>
                  <a:pt x="787399" y="2914664"/>
                </a:lnTo>
                <a:lnTo>
                  <a:pt x="787399" y="2875152"/>
                </a:lnTo>
                <a:lnTo>
                  <a:pt x="774699" y="2836116"/>
                </a:lnTo>
                <a:lnTo>
                  <a:pt x="774699" y="2797573"/>
                </a:lnTo>
                <a:lnTo>
                  <a:pt x="761999" y="2759537"/>
                </a:lnTo>
                <a:lnTo>
                  <a:pt x="761999" y="2577557"/>
                </a:lnTo>
                <a:lnTo>
                  <a:pt x="749299" y="2542915"/>
                </a:lnTo>
                <a:lnTo>
                  <a:pt x="749299" y="2116162"/>
                </a:lnTo>
                <a:lnTo>
                  <a:pt x="736599" y="2091154"/>
                </a:lnTo>
                <a:lnTo>
                  <a:pt x="736599" y="2009413"/>
                </a:lnTo>
                <a:lnTo>
                  <a:pt x="723899" y="1980044"/>
                </a:lnTo>
                <a:lnTo>
                  <a:pt x="723899" y="1949671"/>
                </a:lnTo>
                <a:lnTo>
                  <a:pt x="711199" y="1918330"/>
                </a:lnTo>
                <a:lnTo>
                  <a:pt x="711199" y="1852882"/>
                </a:lnTo>
                <a:lnTo>
                  <a:pt x="698499" y="1818845"/>
                </a:lnTo>
                <a:lnTo>
                  <a:pt x="698499" y="1783978"/>
                </a:lnTo>
                <a:lnTo>
                  <a:pt x="673099" y="1711895"/>
                </a:lnTo>
                <a:lnTo>
                  <a:pt x="673099" y="1674749"/>
                </a:lnTo>
                <a:lnTo>
                  <a:pt x="634999" y="1559308"/>
                </a:lnTo>
                <a:lnTo>
                  <a:pt x="634999" y="1519609"/>
                </a:lnTo>
                <a:lnTo>
                  <a:pt x="558799" y="1271057"/>
                </a:lnTo>
                <a:lnTo>
                  <a:pt x="533399" y="1228230"/>
                </a:lnTo>
                <a:lnTo>
                  <a:pt x="495299" y="1098041"/>
                </a:lnTo>
                <a:lnTo>
                  <a:pt x="469899" y="1054191"/>
                </a:lnTo>
                <a:lnTo>
                  <a:pt x="444499" y="966020"/>
                </a:lnTo>
                <a:lnTo>
                  <a:pt x="419099" y="921768"/>
                </a:lnTo>
                <a:lnTo>
                  <a:pt x="406399" y="877452"/>
                </a:lnTo>
                <a:lnTo>
                  <a:pt x="355599" y="788765"/>
                </a:lnTo>
                <a:lnTo>
                  <a:pt x="342899" y="744464"/>
                </a:lnTo>
                <a:lnTo>
                  <a:pt x="190499" y="481442"/>
                </a:lnTo>
                <a:lnTo>
                  <a:pt x="114299" y="353285"/>
                </a:lnTo>
                <a:lnTo>
                  <a:pt x="88899" y="311294"/>
                </a:lnTo>
                <a:lnTo>
                  <a:pt x="50799" y="269726"/>
                </a:lnTo>
                <a:lnTo>
                  <a:pt x="25399" y="228615"/>
                </a:lnTo>
                <a:lnTo>
                  <a:pt x="0" y="201561"/>
                </a:lnTo>
                <a:close/>
              </a:path>
              <a:path w="2501900" h="5528309">
                <a:moveTo>
                  <a:pt x="0" y="5527885"/>
                </a:moveTo>
                <a:lnTo>
                  <a:pt x="0" y="5062985"/>
                </a:lnTo>
                <a:lnTo>
                  <a:pt x="12699" y="5072957"/>
                </a:lnTo>
                <a:lnTo>
                  <a:pt x="38099" y="5108660"/>
                </a:lnTo>
                <a:lnTo>
                  <a:pt x="50799" y="5146147"/>
                </a:lnTo>
                <a:lnTo>
                  <a:pt x="76199" y="5185276"/>
                </a:lnTo>
                <a:lnTo>
                  <a:pt x="88899" y="5225904"/>
                </a:lnTo>
                <a:lnTo>
                  <a:pt x="114299" y="5311088"/>
                </a:lnTo>
                <a:lnTo>
                  <a:pt x="114299" y="5355360"/>
                </a:lnTo>
                <a:lnTo>
                  <a:pt x="126999" y="5400562"/>
                </a:lnTo>
                <a:lnTo>
                  <a:pt x="126999" y="5527885"/>
                </a:lnTo>
                <a:lnTo>
                  <a:pt x="0" y="5527885"/>
                </a:lnTo>
                <a:close/>
              </a:path>
            </a:pathLst>
          </a:custGeom>
          <a:solidFill>
            <a:srgbClr val="000000"/>
          </a:solidFill>
        </p:spPr>
        <p:txBody>
          <a:bodyPr wrap="square" lIns="0" tIns="0" rIns="0" bIns="0" rtlCol="0"/>
          <a:lstStyle/>
          <a:p>
            <a:endParaRPr/>
          </a:p>
        </p:txBody>
      </p:sp>
      <p:sp>
        <p:nvSpPr>
          <p:cNvPr id="14" name="object 14"/>
          <p:cNvSpPr/>
          <p:nvPr/>
        </p:nvSpPr>
        <p:spPr>
          <a:xfrm>
            <a:off x="0" y="6602560"/>
            <a:ext cx="1724660" cy="3684904"/>
          </a:xfrm>
          <a:custGeom>
            <a:avLst/>
            <a:gdLst/>
            <a:ahLst/>
            <a:cxnLst/>
            <a:rect l="l" t="t" r="r" b="b"/>
            <a:pathLst>
              <a:path w="1724660" h="3684904">
                <a:moveTo>
                  <a:pt x="0" y="2795491"/>
                </a:moveTo>
                <a:lnTo>
                  <a:pt x="0" y="0"/>
                </a:lnTo>
                <a:lnTo>
                  <a:pt x="14752" y="37067"/>
                </a:lnTo>
                <a:lnTo>
                  <a:pt x="29738" y="114762"/>
                </a:lnTo>
                <a:lnTo>
                  <a:pt x="43479" y="190016"/>
                </a:lnTo>
                <a:lnTo>
                  <a:pt x="56033" y="262892"/>
                </a:lnTo>
                <a:lnTo>
                  <a:pt x="67464" y="333451"/>
                </a:lnTo>
                <a:lnTo>
                  <a:pt x="77832" y="401757"/>
                </a:lnTo>
                <a:lnTo>
                  <a:pt x="95627" y="531855"/>
                </a:lnTo>
                <a:lnTo>
                  <a:pt x="109909" y="653684"/>
                </a:lnTo>
                <a:lnTo>
                  <a:pt x="121170" y="767743"/>
                </a:lnTo>
                <a:lnTo>
                  <a:pt x="129900" y="874529"/>
                </a:lnTo>
                <a:lnTo>
                  <a:pt x="139327" y="1022160"/>
                </a:lnTo>
                <a:lnTo>
                  <a:pt x="152805" y="1316793"/>
                </a:lnTo>
                <a:lnTo>
                  <a:pt x="158922" y="1425751"/>
                </a:lnTo>
                <a:lnTo>
                  <a:pt x="164343" y="1493863"/>
                </a:lnTo>
                <a:lnTo>
                  <a:pt x="171411" y="1558935"/>
                </a:lnTo>
                <a:lnTo>
                  <a:pt x="180619" y="1621465"/>
                </a:lnTo>
                <a:lnTo>
                  <a:pt x="192456" y="1681951"/>
                </a:lnTo>
                <a:lnTo>
                  <a:pt x="207415" y="1740891"/>
                </a:lnTo>
                <a:lnTo>
                  <a:pt x="225988" y="1798782"/>
                </a:lnTo>
                <a:lnTo>
                  <a:pt x="248665" y="1856124"/>
                </a:lnTo>
                <a:lnTo>
                  <a:pt x="275938" y="1913413"/>
                </a:lnTo>
                <a:lnTo>
                  <a:pt x="308298" y="1971148"/>
                </a:lnTo>
                <a:lnTo>
                  <a:pt x="346238" y="2029826"/>
                </a:lnTo>
                <a:lnTo>
                  <a:pt x="390248" y="2089946"/>
                </a:lnTo>
                <a:lnTo>
                  <a:pt x="414683" y="2120703"/>
                </a:lnTo>
                <a:lnTo>
                  <a:pt x="440820" y="2152006"/>
                </a:lnTo>
                <a:lnTo>
                  <a:pt x="468720" y="2183919"/>
                </a:lnTo>
                <a:lnTo>
                  <a:pt x="498445" y="2216504"/>
                </a:lnTo>
                <a:lnTo>
                  <a:pt x="530056" y="2249822"/>
                </a:lnTo>
                <a:lnTo>
                  <a:pt x="563615" y="2283937"/>
                </a:lnTo>
                <a:lnTo>
                  <a:pt x="593021" y="2313092"/>
                </a:lnTo>
                <a:lnTo>
                  <a:pt x="622902" y="2342290"/>
                </a:lnTo>
                <a:lnTo>
                  <a:pt x="653216" y="2371540"/>
                </a:lnTo>
                <a:lnTo>
                  <a:pt x="714967" y="2430232"/>
                </a:lnTo>
                <a:lnTo>
                  <a:pt x="970668" y="2668953"/>
                </a:lnTo>
                <a:lnTo>
                  <a:pt x="1035048" y="2729998"/>
                </a:lnTo>
                <a:lnTo>
                  <a:pt x="1067070" y="2760777"/>
                </a:lnTo>
                <a:lnTo>
                  <a:pt x="1098923" y="2791740"/>
                </a:lnTo>
                <a:lnTo>
                  <a:pt x="1130563" y="2822896"/>
                </a:lnTo>
                <a:lnTo>
                  <a:pt x="1161948" y="2854254"/>
                </a:lnTo>
                <a:lnTo>
                  <a:pt x="1193035" y="2885823"/>
                </a:lnTo>
                <a:lnTo>
                  <a:pt x="1223781" y="2917615"/>
                </a:lnTo>
                <a:lnTo>
                  <a:pt x="1254143" y="2949636"/>
                </a:lnTo>
                <a:lnTo>
                  <a:pt x="1284077" y="2981898"/>
                </a:lnTo>
                <a:lnTo>
                  <a:pt x="1313541" y="3014409"/>
                </a:lnTo>
                <a:lnTo>
                  <a:pt x="1342493" y="3047179"/>
                </a:lnTo>
                <a:lnTo>
                  <a:pt x="1370888" y="3080218"/>
                </a:lnTo>
                <a:lnTo>
                  <a:pt x="1398684" y="3113534"/>
                </a:lnTo>
                <a:lnTo>
                  <a:pt x="1425839" y="3147137"/>
                </a:lnTo>
                <a:lnTo>
                  <a:pt x="1452308" y="3181037"/>
                </a:lnTo>
                <a:lnTo>
                  <a:pt x="1478050" y="3215242"/>
                </a:lnTo>
                <a:lnTo>
                  <a:pt x="1503021" y="3249763"/>
                </a:lnTo>
                <a:lnTo>
                  <a:pt x="1527178" y="3284609"/>
                </a:lnTo>
                <a:lnTo>
                  <a:pt x="1550478" y="3319789"/>
                </a:lnTo>
                <a:lnTo>
                  <a:pt x="1572878" y="3355313"/>
                </a:lnTo>
                <a:lnTo>
                  <a:pt x="1594336" y="3391190"/>
                </a:lnTo>
                <a:lnTo>
                  <a:pt x="1614808" y="3427429"/>
                </a:lnTo>
                <a:lnTo>
                  <a:pt x="1634252" y="3464040"/>
                </a:lnTo>
                <a:lnTo>
                  <a:pt x="1652624" y="3501033"/>
                </a:lnTo>
                <a:lnTo>
                  <a:pt x="1669881" y="3538416"/>
                </a:lnTo>
                <a:lnTo>
                  <a:pt x="1685981" y="3576199"/>
                </a:lnTo>
                <a:lnTo>
                  <a:pt x="1700880" y="3614392"/>
                </a:lnTo>
                <a:lnTo>
                  <a:pt x="1714536" y="3653003"/>
                </a:lnTo>
                <a:lnTo>
                  <a:pt x="1724496" y="3684439"/>
                </a:lnTo>
                <a:lnTo>
                  <a:pt x="839721" y="3684439"/>
                </a:lnTo>
                <a:lnTo>
                  <a:pt x="621821" y="3352174"/>
                </a:lnTo>
                <a:lnTo>
                  <a:pt x="575734" y="3308613"/>
                </a:lnTo>
                <a:lnTo>
                  <a:pt x="530562" y="3266665"/>
                </a:lnTo>
                <a:lnTo>
                  <a:pt x="486310" y="3226233"/>
                </a:lnTo>
                <a:lnTo>
                  <a:pt x="442987" y="3187217"/>
                </a:lnTo>
                <a:lnTo>
                  <a:pt x="400600" y="3149519"/>
                </a:lnTo>
                <a:lnTo>
                  <a:pt x="318660" y="3077686"/>
                </a:lnTo>
                <a:lnTo>
                  <a:pt x="166324" y="2945515"/>
                </a:lnTo>
                <a:lnTo>
                  <a:pt x="130687" y="2914293"/>
                </a:lnTo>
                <a:lnTo>
                  <a:pt x="96043" y="2883604"/>
                </a:lnTo>
                <a:lnTo>
                  <a:pt x="62399" y="2853349"/>
                </a:lnTo>
                <a:lnTo>
                  <a:pt x="29738" y="2823406"/>
                </a:lnTo>
                <a:lnTo>
                  <a:pt x="0" y="2795491"/>
                </a:lnTo>
                <a:close/>
              </a:path>
            </a:pathLst>
          </a:custGeom>
          <a:solidFill>
            <a:srgbClr val="FBCF01"/>
          </a:solidFill>
        </p:spPr>
        <p:txBody>
          <a:bodyPr wrap="square" lIns="0" tIns="0" rIns="0" bIns="0" rtlCol="0"/>
          <a:lstStyle/>
          <a:p>
            <a:endParaRPr/>
          </a:p>
        </p:txBody>
      </p:sp>
      <p:sp>
        <p:nvSpPr>
          <p:cNvPr id="15" name="object 15"/>
          <p:cNvSpPr/>
          <p:nvPr/>
        </p:nvSpPr>
        <p:spPr>
          <a:xfrm>
            <a:off x="0" y="4855487"/>
            <a:ext cx="2430780" cy="5431790"/>
          </a:xfrm>
          <a:custGeom>
            <a:avLst/>
            <a:gdLst/>
            <a:ahLst/>
            <a:cxnLst/>
            <a:rect l="l" t="t" r="r" b="b"/>
            <a:pathLst>
              <a:path w="2430780" h="5431790">
                <a:moveTo>
                  <a:pt x="0" y="2652774"/>
                </a:moveTo>
                <a:lnTo>
                  <a:pt x="0" y="0"/>
                </a:lnTo>
                <a:lnTo>
                  <a:pt x="575" y="687"/>
                </a:lnTo>
                <a:lnTo>
                  <a:pt x="32497" y="40277"/>
                </a:lnTo>
                <a:lnTo>
                  <a:pt x="63632" y="80370"/>
                </a:lnTo>
                <a:lnTo>
                  <a:pt x="93989" y="120934"/>
                </a:lnTo>
                <a:lnTo>
                  <a:pt x="123577" y="161937"/>
                </a:lnTo>
                <a:lnTo>
                  <a:pt x="152404" y="203346"/>
                </a:lnTo>
                <a:lnTo>
                  <a:pt x="180478" y="245129"/>
                </a:lnTo>
                <a:lnTo>
                  <a:pt x="207808" y="287252"/>
                </a:lnTo>
                <a:lnTo>
                  <a:pt x="234403" y="329683"/>
                </a:lnTo>
                <a:lnTo>
                  <a:pt x="260271" y="372390"/>
                </a:lnTo>
                <a:lnTo>
                  <a:pt x="285421" y="415340"/>
                </a:lnTo>
                <a:lnTo>
                  <a:pt x="309860" y="458501"/>
                </a:lnTo>
                <a:lnTo>
                  <a:pt x="333599" y="501839"/>
                </a:lnTo>
                <a:lnTo>
                  <a:pt x="356644" y="545323"/>
                </a:lnTo>
                <a:lnTo>
                  <a:pt x="379005" y="588920"/>
                </a:lnTo>
                <a:lnTo>
                  <a:pt x="400689" y="632597"/>
                </a:lnTo>
                <a:lnTo>
                  <a:pt x="421707" y="676321"/>
                </a:lnTo>
                <a:lnTo>
                  <a:pt x="442065" y="720061"/>
                </a:lnTo>
                <a:lnTo>
                  <a:pt x="461773" y="763783"/>
                </a:lnTo>
                <a:lnTo>
                  <a:pt x="480839" y="807456"/>
                </a:lnTo>
                <a:lnTo>
                  <a:pt x="499272" y="851045"/>
                </a:lnTo>
                <a:lnTo>
                  <a:pt x="517079" y="894519"/>
                </a:lnTo>
                <a:lnTo>
                  <a:pt x="534271" y="937846"/>
                </a:lnTo>
                <a:lnTo>
                  <a:pt x="550854" y="980992"/>
                </a:lnTo>
                <a:lnTo>
                  <a:pt x="566838" y="1023925"/>
                </a:lnTo>
                <a:lnTo>
                  <a:pt x="582230" y="1066613"/>
                </a:lnTo>
                <a:lnTo>
                  <a:pt x="597041" y="1109023"/>
                </a:lnTo>
                <a:lnTo>
                  <a:pt x="611277" y="1151122"/>
                </a:lnTo>
                <a:lnTo>
                  <a:pt x="624948" y="1192878"/>
                </a:lnTo>
                <a:lnTo>
                  <a:pt x="638062" y="1234258"/>
                </a:lnTo>
                <a:lnTo>
                  <a:pt x="662654" y="1315760"/>
                </a:lnTo>
                <a:lnTo>
                  <a:pt x="685119" y="1395369"/>
                </a:lnTo>
                <a:lnTo>
                  <a:pt x="705527" y="1472823"/>
                </a:lnTo>
                <a:lnTo>
                  <a:pt x="723945" y="1547861"/>
                </a:lnTo>
                <a:lnTo>
                  <a:pt x="740441" y="1620224"/>
                </a:lnTo>
                <a:lnTo>
                  <a:pt x="755083" y="1689651"/>
                </a:lnTo>
                <a:lnTo>
                  <a:pt x="767939" y="1755881"/>
                </a:lnTo>
                <a:lnTo>
                  <a:pt x="779078" y="1818653"/>
                </a:lnTo>
                <a:lnTo>
                  <a:pt x="788567" y="1877707"/>
                </a:lnTo>
                <a:lnTo>
                  <a:pt x="796474" y="1932782"/>
                </a:lnTo>
                <a:lnTo>
                  <a:pt x="802867" y="1983619"/>
                </a:lnTo>
                <a:lnTo>
                  <a:pt x="807814" y="2029955"/>
                </a:lnTo>
                <a:lnTo>
                  <a:pt x="811383" y="2071531"/>
                </a:lnTo>
                <a:lnTo>
                  <a:pt x="814303" y="2124399"/>
                </a:lnTo>
                <a:lnTo>
                  <a:pt x="817281" y="2439795"/>
                </a:lnTo>
                <a:lnTo>
                  <a:pt x="819437" y="2510423"/>
                </a:lnTo>
                <a:lnTo>
                  <a:pt x="823292" y="2583286"/>
                </a:lnTo>
                <a:lnTo>
                  <a:pt x="829352" y="2658262"/>
                </a:lnTo>
                <a:lnTo>
                  <a:pt x="833367" y="2696504"/>
                </a:lnTo>
                <a:lnTo>
                  <a:pt x="838122" y="2735230"/>
                </a:lnTo>
                <a:lnTo>
                  <a:pt x="843682" y="2774424"/>
                </a:lnTo>
                <a:lnTo>
                  <a:pt x="850108" y="2814071"/>
                </a:lnTo>
                <a:lnTo>
                  <a:pt x="857465" y="2854155"/>
                </a:lnTo>
                <a:lnTo>
                  <a:pt x="865815" y="2894662"/>
                </a:lnTo>
                <a:lnTo>
                  <a:pt x="875222" y="2935576"/>
                </a:lnTo>
                <a:lnTo>
                  <a:pt x="885749" y="2976883"/>
                </a:lnTo>
                <a:lnTo>
                  <a:pt x="897459" y="3018568"/>
                </a:lnTo>
                <a:lnTo>
                  <a:pt x="910415" y="3060614"/>
                </a:lnTo>
                <a:lnTo>
                  <a:pt x="924680" y="3103007"/>
                </a:lnTo>
                <a:lnTo>
                  <a:pt x="940318" y="3145733"/>
                </a:lnTo>
                <a:lnTo>
                  <a:pt x="957391" y="3188775"/>
                </a:lnTo>
                <a:lnTo>
                  <a:pt x="975964" y="3232119"/>
                </a:lnTo>
                <a:lnTo>
                  <a:pt x="996099" y="3275750"/>
                </a:lnTo>
                <a:lnTo>
                  <a:pt x="1017858" y="3319653"/>
                </a:lnTo>
                <a:lnTo>
                  <a:pt x="1041307" y="3363811"/>
                </a:lnTo>
                <a:lnTo>
                  <a:pt x="1066507" y="3408211"/>
                </a:lnTo>
                <a:lnTo>
                  <a:pt x="1093522" y="3452838"/>
                </a:lnTo>
                <a:lnTo>
                  <a:pt x="1122414" y="3497675"/>
                </a:lnTo>
                <a:lnTo>
                  <a:pt x="1153248" y="3542709"/>
                </a:lnTo>
                <a:lnTo>
                  <a:pt x="1186087" y="3587923"/>
                </a:lnTo>
                <a:lnTo>
                  <a:pt x="1220992" y="3633303"/>
                </a:lnTo>
                <a:lnTo>
                  <a:pt x="1258029" y="3678834"/>
                </a:lnTo>
                <a:lnTo>
                  <a:pt x="1297259" y="3724501"/>
                </a:lnTo>
                <a:lnTo>
                  <a:pt x="1338747" y="3770288"/>
                </a:lnTo>
                <a:lnTo>
                  <a:pt x="1382555" y="3816180"/>
                </a:lnTo>
                <a:lnTo>
                  <a:pt x="1428746" y="3862163"/>
                </a:lnTo>
                <a:lnTo>
                  <a:pt x="1477384" y="3908221"/>
                </a:lnTo>
                <a:lnTo>
                  <a:pt x="1528532" y="3954339"/>
                </a:lnTo>
                <a:lnTo>
                  <a:pt x="1582252" y="4000501"/>
                </a:lnTo>
                <a:lnTo>
                  <a:pt x="1638609" y="4046694"/>
                </a:lnTo>
                <a:lnTo>
                  <a:pt x="1697665" y="4092901"/>
                </a:lnTo>
                <a:lnTo>
                  <a:pt x="2235182" y="4767828"/>
                </a:lnTo>
                <a:lnTo>
                  <a:pt x="2430349" y="5431512"/>
                </a:lnTo>
                <a:lnTo>
                  <a:pt x="1657338" y="5431512"/>
                </a:lnTo>
                <a:lnTo>
                  <a:pt x="1655901" y="5426605"/>
                </a:lnTo>
                <a:lnTo>
                  <a:pt x="1642588" y="5386167"/>
                </a:lnTo>
                <a:lnTo>
                  <a:pt x="1627925" y="5346013"/>
                </a:lnTo>
                <a:lnTo>
                  <a:pt x="1611947" y="5306149"/>
                </a:lnTo>
                <a:lnTo>
                  <a:pt x="1594685" y="5266582"/>
                </a:lnTo>
                <a:lnTo>
                  <a:pt x="1576173" y="5227317"/>
                </a:lnTo>
                <a:lnTo>
                  <a:pt x="1556446" y="5188362"/>
                </a:lnTo>
                <a:lnTo>
                  <a:pt x="1535534" y="5149723"/>
                </a:lnTo>
                <a:lnTo>
                  <a:pt x="1513473" y="5111407"/>
                </a:lnTo>
                <a:lnTo>
                  <a:pt x="1490296" y="5073421"/>
                </a:lnTo>
                <a:lnTo>
                  <a:pt x="1466035" y="5035771"/>
                </a:lnTo>
                <a:lnTo>
                  <a:pt x="1440724" y="4998463"/>
                </a:lnTo>
                <a:lnTo>
                  <a:pt x="1414396" y="4961504"/>
                </a:lnTo>
                <a:lnTo>
                  <a:pt x="1387084" y="4924901"/>
                </a:lnTo>
                <a:lnTo>
                  <a:pt x="1358822" y="4888660"/>
                </a:lnTo>
                <a:lnTo>
                  <a:pt x="1329643" y="4852789"/>
                </a:lnTo>
                <a:lnTo>
                  <a:pt x="1299580" y="4817292"/>
                </a:lnTo>
                <a:lnTo>
                  <a:pt x="1268667" y="4782178"/>
                </a:lnTo>
                <a:lnTo>
                  <a:pt x="1236937" y="4747453"/>
                </a:lnTo>
                <a:lnTo>
                  <a:pt x="1204422" y="4713122"/>
                </a:lnTo>
                <a:lnTo>
                  <a:pt x="1171157" y="4679194"/>
                </a:lnTo>
                <a:lnTo>
                  <a:pt x="1137175" y="4645674"/>
                </a:lnTo>
                <a:lnTo>
                  <a:pt x="1102508" y="4612569"/>
                </a:lnTo>
                <a:lnTo>
                  <a:pt x="1067191" y="4579885"/>
                </a:lnTo>
                <a:lnTo>
                  <a:pt x="1031255" y="4547630"/>
                </a:lnTo>
                <a:lnTo>
                  <a:pt x="994736" y="4515810"/>
                </a:lnTo>
                <a:lnTo>
                  <a:pt x="957665" y="4484430"/>
                </a:lnTo>
                <a:lnTo>
                  <a:pt x="920077" y="4453499"/>
                </a:lnTo>
                <a:lnTo>
                  <a:pt x="882004" y="4423022"/>
                </a:lnTo>
                <a:lnTo>
                  <a:pt x="843479" y="4393007"/>
                </a:lnTo>
                <a:lnTo>
                  <a:pt x="804537" y="4363459"/>
                </a:lnTo>
                <a:lnTo>
                  <a:pt x="765210" y="4334385"/>
                </a:lnTo>
                <a:lnTo>
                  <a:pt x="725532" y="4305792"/>
                </a:lnTo>
                <a:lnTo>
                  <a:pt x="685535" y="4277686"/>
                </a:lnTo>
                <a:lnTo>
                  <a:pt x="647559" y="4250538"/>
                </a:lnTo>
                <a:lnTo>
                  <a:pt x="611080" y="4222857"/>
                </a:lnTo>
                <a:lnTo>
                  <a:pt x="576065" y="4194640"/>
                </a:lnTo>
                <a:lnTo>
                  <a:pt x="542481" y="4165885"/>
                </a:lnTo>
                <a:lnTo>
                  <a:pt x="510295" y="4136588"/>
                </a:lnTo>
                <a:lnTo>
                  <a:pt x="479474" y="4106747"/>
                </a:lnTo>
                <a:lnTo>
                  <a:pt x="449985" y="4076359"/>
                </a:lnTo>
                <a:lnTo>
                  <a:pt x="421707" y="4045320"/>
                </a:lnTo>
                <a:lnTo>
                  <a:pt x="394870" y="4013934"/>
                </a:lnTo>
                <a:lnTo>
                  <a:pt x="369177" y="3981890"/>
                </a:lnTo>
                <a:lnTo>
                  <a:pt x="344684" y="3949289"/>
                </a:lnTo>
                <a:lnTo>
                  <a:pt x="321357" y="3916128"/>
                </a:lnTo>
                <a:lnTo>
                  <a:pt x="299163" y="3882404"/>
                </a:lnTo>
                <a:lnTo>
                  <a:pt x="278070" y="3848115"/>
                </a:lnTo>
                <a:lnTo>
                  <a:pt x="258043" y="3813257"/>
                </a:lnTo>
                <a:lnTo>
                  <a:pt x="239050" y="3777829"/>
                </a:lnTo>
                <a:lnTo>
                  <a:pt x="221057" y="3741827"/>
                </a:lnTo>
                <a:lnTo>
                  <a:pt x="204032" y="3705249"/>
                </a:lnTo>
                <a:lnTo>
                  <a:pt x="187942" y="3668092"/>
                </a:lnTo>
                <a:lnTo>
                  <a:pt x="172753" y="3630354"/>
                </a:lnTo>
                <a:lnTo>
                  <a:pt x="158432" y="3592031"/>
                </a:lnTo>
                <a:lnTo>
                  <a:pt x="144946" y="3553121"/>
                </a:lnTo>
                <a:lnTo>
                  <a:pt x="132262" y="3513622"/>
                </a:lnTo>
                <a:lnTo>
                  <a:pt x="120347" y="3473531"/>
                </a:lnTo>
                <a:lnTo>
                  <a:pt x="109168" y="3432844"/>
                </a:lnTo>
                <a:lnTo>
                  <a:pt x="98692" y="3391560"/>
                </a:lnTo>
                <a:lnTo>
                  <a:pt x="88885" y="3349675"/>
                </a:lnTo>
                <a:lnTo>
                  <a:pt x="79715" y="3307188"/>
                </a:lnTo>
                <a:lnTo>
                  <a:pt x="71148" y="3264094"/>
                </a:lnTo>
                <a:lnTo>
                  <a:pt x="63151" y="3220393"/>
                </a:lnTo>
                <a:lnTo>
                  <a:pt x="55692" y="3176080"/>
                </a:lnTo>
                <a:lnTo>
                  <a:pt x="48736" y="3131153"/>
                </a:lnTo>
                <a:lnTo>
                  <a:pt x="42251" y="3085610"/>
                </a:lnTo>
                <a:lnTo>
                  <a:pt x="36205" y="3039448"/>
                </a:lnTo>
                <a:lnTo>
                  <a:pt x="25292" y="2945255"/>
                </a:lnTo>
                <a:lnTo>
                  <a:pt x="15733" y="2848554"/>
                </a:lnTo>
                <a:lnTo>
                  <a:pt x="0" y="2652774"/>
                </a:lnTo>
                <a:close/>
              </a:path>
            </a:pathLst>
          </a:custGeom>
          <a:solidFill>
            <a:srgbClr val="FF0000"/>
          </a:solidFill>
        </p:spPr>
        <p:txBody>
          <a:bodyPr wrap="square" lIns="0" tIns="0" rIns="0" bIns="0" rtlCol="0"/>
          <a:lstStyle/>
          <a:p>
            <a:endParaRPr/>
          </a:p>
        </p:txBody>
      </p:sp>
      <p:sp>
        <p:nvSpPr>
          <p:cNvPr id="16" name="object 16"/>
          <p:cNvSpPr/>
          <p:nvPr/>
        </p:nvSpPr>
        <p:spPr>
          <a:xfrm>
            <a:off x="0" y="9356393"/>
            <a:ext cx="929005" cy="930910"/>
          </a:xfrm>
          <a:custGeom>
            <a:avLst/>
            <a:gdLst/>
            <a:ahLst/>
            <a:cxnLst/>
            <a:rect l="l" t="t" r="r" b="b"/>
            <a:pathLst>
              <a:path w="929005" h="930909">
                <a:moveTo>
                  <a:pt x="0" y="671942"/>
                </a:moveTo>
                <a:lnTo>
                  <a:pt x="0" y="0"/>
                </a:lnTo>
                <a:lnTo>
                  <a:pt x="15275" y="13221"/>
                </a:lnTo>
                <a:lnTo>
                  <a:pt x="50864" y="42854"/>
                </a:lnTo>
                <a:lnTo>
                  <a:pt x="87142" y="72050"/>
                </a:lnTo>
                <a:lnTo>
                  <a:pt x="123998" y="100855"/>
                </a:lnTo>
                <a:lnTo>
                  <a:pt x="161321" y="129311"/>
                </a:lnTo>
                <a:lnTo>
                  <a:pt x="199000" y="157462"/>
                </a:lnTo>
                <a:lnTo>
                  <a:pt x="236925" y="185351"/>
                </a:lnTo>
                <a:lnTo>
                  <a:pt x="426351" y="322399"/>
                </a:lnTo>
                <a:lnTo>
                  <a:pt x="463420" y="349634"/>
                </a:lnTo>
                <a:lnTo>
                  <a:pt x="499959" y="376912"/>
                </a:lnTo>
                <a:lnTo>
                  <a:pt x="535856" y="404278"/>
                </a:lnTo>
                <a:lnTo>
                  <a:pt x="571001" y="431774"/>
                </a:lnTo>
                <a:lnTo>
                  <a:pt x="605283" y="459444"/>
                </a:lnTo>
                <a:lnTo>
                  <a:pt x="638591" y="487331"/>
                </a:lnTo>
                <a:lnTo>
                  <a:pt x="670813" y="515480"/>
                </a:lnTo>
                <a:lnTo>
                  <a:pt x="701840" y="543934"/>
                </a:lnTo>
                <a:lnTo>
                  <a:pt x="731560" y="572736"/>
                </a:lnTo>
                <a:lnTo>
                  <a:pt x="759862" y="601930"/>
                </a:lnTo>
                <a:lnTo>
                  <a:pt x="786636" y="631559"/>
                </a:lnTo>
                <a:lnTo>
                  <a:pt x="811771" y="661668"/>
                </a:lnTo>
                <a:lnTo>
                  <a:pt x="835156" y="692299"/>
                </a:lnTo>
                <a:lnTo>
                  <a:pt x="876231" y="755303"/>
                </a:lnTo>
                <a:lnTo>
                  <a:pt x="928633" y="930606"/>
                </a:lnTo>
                <a:lnTo>
                  <a:pt x="51026" y="930606"/>
                </a:lnTo>
                <a:lnTo>
                  <a:pt x="51026" y="747685"/>
                </a:lnTo>
                <a:lnTo>
                  <a:pt x="0" y="671942"/>
                </a:lnTo>
                <a:close/>
              </a:path>
              <a:path w="929005" h="930909">
                <a:moveTo>
                  <a:pt x="40941" y="930606"/>
                </a:moveTo>
                <a:lnTo>
                  <a:pt x="51026" y="747685"/>
                </a:lnTo>
                <a:lnTo>
                  <a:pt x="51026" y="930606"/>
                </a:lnTo>
                <a:lnTo>
                  <a:pt x="40941" y="930606"/>
                </a:lnTo>
                <a:close/>
              </a:path>
            </a:pathLst>
          </a:custGeom>
          <a:solidFill>
            <a:srgbClr val="150C58"/>
          </a:solidFill>
        </p:spPr>
        <p:txBody>
          <a:bodyPr wrap="square" lIns="0" tIns="0" rIns="0" bIns="0" rtlCol="0"/>
          <a:lstStyle/>
          <a:p>
            <a:endParaRPr/>
          </a:p>
        </p:txBody>
      </p:sp>
      <p:sp>
        <p:nvSpPr>
          <p:cNvPr id="17" name="object 17"/>
          <p:cNvSpPr txBox="1">
            <a:spLocks noGrp="1"/>
          </p:cNvSpPr>
          <p:nvPr>
            <p:ph type="title"/>
          </p:nvPr>
        </p:nvSpPr>
        <p:spPr>
          <a:xfrm>
            <a:off x="3541360" y="288754"/>
            <a:ext cx="10989945" cy="939800"/>
          </a:xfrm>
          <a:prstGeom prst="rect">
            <a:avLst/>
          </a:prstGeom>
        </p:spPr>
        <p:txBody>
          <a:bodyPr vert="horz" wrap="square" lIns="0" tIns="12700" rIns="0" bIns="0" rtlCol="0">
            <a:spAutoFit/>
          </a:bodyPr>
          <a:lstStyle/>
          <a:p>
            <a:pPr marL="12700">
              <a:lnSpc>
                <a:spcPct val="100000"/>
              </a:lnSpc>
              <a:spcBef>
                <a:spcPts val="100"/>
              </a:spcBef>
            </a:pPr>
            <a:r>
              <a:rPr spc="840" dirty="0"/>
              <a:t>Using </a:t>
            </a:r>
            <a:r>
              <a:rPr spc="745" dirty="0"/>
              <a:t>Your </a:t>
            </a:r>
            <a:r>
              <a:rPr spc="800" dirty="0"/>
              <a:t>Absentee</a:t>
            </a:r>
            <a:r>
              <a:rPr spc="-580" dirty="0"/>
              <a:t> </a:t>
            </a:r>
            <a:r>
              <a:rPr spc="640" dirty="0"/>
              <a:t>Ballot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671546" y="0"/>
            <a:ext cx="3613785" cy="5636260"/>
          </a:xfrm>
          <a:custGeom>
            <a:avLst/>
            <a:gdLst/>
            <a:ahLst/>
            <a:cxnLst/>
            <a:rect l="l" t="t" r="r" b="b"/>
            <a:pathLst>
              <a:path w="3613784" h="5636260">
                <a:moveTo>
                  <a:pt x="3610893" y="5496948"/>
                </a:moveTo>
                <a:lnTo>
                  <a:pt x="3610966" y="5636208"/>
                </a:lnTo>
                <a:lnTo>
                  <a:pt x="3571837" y="5623622"/>
                </a:lnTo>
                <a:lnTo>
                  <a:pt x="3532294" y="5605403"/>
                </a:lnTo>
                <a:lnTo>
                  <a:pt x="3492684" y="5586280"/>
                </a:lnTo>
                <a:lnTo>
                  <a:pt x="3453008" y="5566254"/>
                </a:lnTo>
                <a:lnTo>
                  <a:pt x="3413265" y="5545329"/>
                </a:lnTo>
                <a:lnTo>
                  <a:pt x="3373457" y="5523506"/>
                </a:lnTo>
                <a:lnTo>
                  <a:pt x="3333583" y="5500789"/>
                </a:lnTo>
                <a:lnTo>
                  <a:pt x="3293643" y="5477180"/>
                </a:lnTo>
                <a:lnTo>
                  <a:pt x="3253638" y="5452682"/>
                </a:lnTo>
                <a:lnTo>
                  <a:pt x="3213567" y="5427298"/>
                </a:lnTo>
                <a:lnTo>
                  <a:pt x="3173432" y="5401031"/>
                </a:lnTo>
                <a:lnTo>
                  <a:pt x="3133231" y="5373882"/>
                </a:lnTo>
                <a:lnTo>
                  <a:pt x="3092967" y="5345855"/>
                </a:lnTo>
                <a:lnTo>
                  <a:pt x="3052637" y="5316952"/>
                </a:lnTo>
                <a:lnTo>
                  <a:pt x="3024909" y="5286245"/>
                </a:lnTo>
                <a:lnTo>
                  <a:pt x="2984452" y="5255599"/>
                </a:lnTo>
                <a:lnTo>
                  <a:pt x="2943931" y="5224086"/>
                </a:lnTo>
                <a:lnTo>
                  <a:pt x="2916011" y="5190777"/>
                </a:lnTo>
                <a:lnTo>
                  <a:pt x="2875363" y="5157536"/>
                </a:lnTo>
                <a:lnTo>
                  <a:pt x="2834651" y="5123437"/>
                </a:lnTo>
                <a:lnTo>
                  <a:pt x="2806542" y="5087548"/>
                </a:lnTo>
                <a:lnTo>
                  <a:pt x="2765705" y="5051738"/>
                </a:lnTo>
                <a:lnTo>
                  <a:pt x="2737470" y="5014144"/>
                </a:lnTo>
                <a:lnTo>
                  <a:pt x="2696508" y="4976634"/>
                </a:lnTo>
                <a:lnTo>
                  <a:pt x="2668149" y="4937345"/>
                </a:lnTo>
                <a:lnTo>
                  <a:pt x="2639728" y="4897213"/>
                </a:lnTo>
                <a:lnTo>
                  <a:pt x="2598579" y="4857173"/>
                </a:lnTo>
                <a:lnTo>
                  <a:pt x="2570034" y="4815362"/>
                </a:lnTo>
                <a:lnTo>
                  <a:pt x="2541428" y="4772717"/>
                </a:lnTo>
                <a:lnTo>
                  <a:pt x="2500095" y="4730170"/>
                </a:lnTo>
                <a:lnTo>
                  <a:pt x="2471367" y="4685862"/>
                </a:lnTo>
                <a:lnTo>
                  <a:pt x="2413728" y="4594766"/>
                </a:lnTo>
                <a:lnTo>
                  <a:pt x="2355847" y="4500383"/>
                </a:lnTo>
                <a:lnTo>
                  <a:pt x="2325836" y="4438642"/>
                </a:lnTo>
                <a:lnTo>
                  <a:pt x="2283167" y="4377935"/>
                </a:lnTo>
                <a:lnTo>
                  <a:pt x="2103658" y="4015057"/>
                </a:lnTo>
                <a:lnTo>
                  <a:pt x="2086550" y="3955608"/>
                </a:lnTo>
                <a:lnTo>
                  <a:pt x="2056835" y="3897881"/>
                </a:lnTo>
                <a:lnTo>
                  <a:pt x="2039849" y="3840099"/>
                </a:lnTo>
                <a:lnTo>
                  <a:pt x="2010269" y="3784211"/>
                </a:lnTo>
                <a:lnTo>
                  <a:pt x="1943446" y="3568278"/>
                </a:lnTo>
                <a:lnTo>
                  <a:pt x="1910623" y="3468324"/>
                </a:lnTo>
                <a:lnTo>
                  <a:pt x="1878262" y="3374629"/>
                </a:lnTo>
                <a:lnTo>
                  <a:pt x="1874935" y="3329413"/>
                </a:lnTo>
                <a:lnTo>
                  <a:pt x="1859077" y="3286951"/>
                </a:lnTo>
                <a:lnTo>
                  <a:pt x="1856025" y="3245467"/>
                </a:lnTo>
                <a:lnTo>
                  <a:pt x="1840454" y="3206910"/>
                </a:lnTo>
                <a:lnTo>
                  <a:pt x="1837702" y="3169502"/>
                </a:lnTo>
                <a:lnTo>
                  <a:pt x="1822444" y="3135194"/>
                </a:lnTo>
                <a:lnTo>
                  <a:pt x="1815686" y="3043339"/>
                </a:lnTo>
                <a:lnTo>
                  <a:pt x="1801129" y="3018561"/>
                </a:lnTo>
                <a:lnTo>
                  <a:pt x="1765819" y="2538607"/>
                </a:lnTo>
                <a:lnTo>
                  <a:pt x="1750448" y="2502772"/>
                </a:lnTo>
                <a:lnTo>
                  <a:pt x="1742138" y="2389814"/>
                </a:lnTo>
                <a:lnTo>
                  <a:pt x="1726640" y="2352245"/>
                </a:lnTo>
                <a:lnTo>
                  <a:pt x="1723778" y="2313340"/>
                </a:lnTo>
                <a:lnTo>
                  <a:pt x="1708221" y="2274975"/>
                </a:lnTo>
                <a:lnTo>
                  <a:pt x="1705302" y="2235298"/>
                </a:lnTo>
                <a:lnTo>
                  <a:pt x="1595497" y="1954414"/>
                </a:lnTo>
                <a:lnTo>
                  <a:pt x="1567054" y="1913981"/>
                </a:lnTo>
                <a:lnTo>
                  <a:pt x="1551256" y="1872342"/>
                </a:lnTo>
                <a:lnTo>
                  <a:pt x="1380100" y="1622996"/>
                </a:lnTo>
                <a:lnTo>
                  <a:pt x="1338854" y="1581631"/>
                </a:lnTo>
                <a:lnTo>
                  <a:pt x="1310260" y="1539154"/>
                </a:lnTo>
                <a:lnTo>
                  <a:pt x="1227705" y="1455570"/>
                </a:lnTo>
                <a:lnTo>
                  <a:pt x="1173745" y="1414488"/>
                </a:lnTo>
                <a:lnTo>
                  <a:pt x="1091129" y="1330073"/>
                </a:lnTo>
                <a:lnTo>
                  <a:pt x="929149" y="1205457"/>
                </a:lnTo>
                <a:lnTo>
                  <a:pt x="862478" y="1164688"/>
                </a:lnTo>
                <a:lnTo>
                  <a:pt x="808469" y="1122924"/>
                </a:lnTo>
                <a:lnTo>
                  <a:pt x="768371" y="1097165"/>
                </a:lnTo>
                <a:lnTo>
                  <a:pt x="728202" y="1070443"/>
                </a:lnTo>
                <a:lnTo>
                  <a:pt x="687962" y="1042765"/>
                </a:lnTo>
                <a:lnTo>
                  <a:pt x="660319" y="1013209"/>
                </a:lnTo>
                <a:lnTo>
                  <a:pt x="619942" y="983646"/>
                </a:lnTo>
                <a:lnTo>
                  <a:pt x="579495" y="953152"/>
                </a:lnTo>
                <a:lnTo>
                  <a:pt x="551647" y="920805"/>
                </a:lnTo>
                <a:lnTo>
                  <a:pt x="511065" y="888477"/>
                </a:lnTo>
                <a:lnTo>
                  <a:pt x="483083" y="854311"/>
                </a:lnTo>
                <a:lnTo>
                  <a:pt x="455035" y="819248"/>
                </a:lnTo>
                <a:lnTo>
                  <a:pt x="414256" y="784229"/>
                </a:lnTo>
                <a:lnTo>
                  <a:pt x="386077" y="747397"/>
                </a:lnTo>
                <a:lnTo>
                  <a:pt x="357835" y="709694"/>
                </a:lnTo>
                <a:lnTo>
                  <a:pt x="329529" y="671127"/>
                </a:lnTo>
                <a:lnTo>
                  <a:pt x="301160" y="631705"/>
                </a:lnTo>
                <a:lnTo>
                  <a:pt x="272729" y="591436"/>
                </a:lnTo>
                <a:lnTo>
                  <a:pt x="244236" y="550328"/>
                </a:lnTo>
                <a:lnTo>
                  <a:pt x="228348" y="507459"/>
                </a:lnTo>
                <a:lnTo>
                  <a:pt x="199733" y="464699"/>
                </a:lnTo>
                <a:lnTo>
                  <a:pt x="171059" y="421126"/>
                </a:lnTo>
                <a:lnTo>
                  <a:pt x="154991" y="375816"/>
                </a:lnTo>
                <a:lnTo>
                  <a:pt x="126199" y="330641"/>
                </a:lnTo>
                <a:lnTo>
                  <a:pt x="110015" y="283745"/>
                </a:lnTo>
                <a:lnTo>
                  <a:pt x="81107" y="237001"/>
                </a:lnTo>
                <a:lnTo>
                  <a:pt x="48454" y="139343"/>
                </a:lnTo>
                <a:lnTo>
                  <a:pt x="19378" y="90308"/>
                </a:lnTo>
                <a:lnTo>
                  <a:pt x="2913" y="39595"/>
                </a:lnTo>
                <a:lnTo>
                  <a:pt x="0" y="0"/>
                </a:lnTo>
                <a:lnTo>
                  <a:pt x="127345" y="35"/>
                </a:lnTo>
                <a:lnTo>
                  <a:pt x="127386" y="594"/>
                </a:lnTo>
                <a:lnTo>
                  <a:pt x="141374" y="17622"/>
                </a:lnTo>
                <a:lnTo>
                  <a:pt x="144573" y="61107"/>
                </a:lnTo>
                <a:lnTo>
                  <a:pt x="173128" y="103059"/>
                </a:lnTo>
                <a:lnTo>
                  <a:pt x="236839" y="276695"/>
                </a:lnTo>
                <a:lnTo>
                  <a:pt x="265449" y="319392"/>
                </a:lnTo>
                <a:lnTo>
                  <a:pt x="281391" y="362988"/>
                </a:lnTo>
                <a:lnTo>
                  <a:pt x="424234" y="573679"/>
                </a:lnTo>
                <a:lnTo>
                  <a:pt x="481198" y="655592"/>
                </a:lnTo>
                <a:lnTo>
                  <a:pt x="509625" y="695799"/>
                </a:lnTo>
                <a:lnTo>
                  <a:pt x="550674" y="734494"/>
                </a:lnTo>
                <a:lnTo>
                  <a:pt x="579011" y="773478"/>
                </a:lnTo>
                <a:lnTo>
                  <a:pt x="619962" y="810829"/>
                </a:lnTo>
                <a:lnTo>
                  <a:pt x="660856" y="847416"/>
                </a:lnTo>
                <a:lnTo>
                  <a:pt x="701690" y="883179"/>
                </a:lnTo>
                <a:lnTo>
                  <a:pt x="742459" y="918057"/>
                </a:lnTo>
                <a:lnTo>
                  <a:pt x="783159" y="951990"/>
                </a:lnTo>
                <a:lnTo>
                  <a:pt x="823784" y="984916"/>
                </a:lnTo>
                <a:lnTo>
                  <a:pt x="876997" y="1015842"/>
                </a:lnTo>
                <a:lnTo>
                  <a:pt x="931048" y="1058175"/>
                </a:lnTo>
                <a:lnTo>
                  <a:pt x="997767" y="1099590"/>
                </a:lnTo>
                <a:lnTo>
                  <a:pt x="1213964" y="1268795"/>
                </a:lnTo>
                <a:lnTo>
                  <a:pt x="1296707" y="1354925"/>
                </a:lnTo>
                <a:lnTo>
                  <a:pt x="1350733" y="1396917"/>
                </a:lnTo>
                <a:lnTo>
                  <a:pt x="1392086" y="1439725"/>
                </a:lnTo>
                <a:lnTo>
                  <a:pt x="1420762" y="1483332"/>
                </a:lnTo>
                <a:lnTo>
                  <a:pt x="1462094" y="1525859"/>
                </a:lnTo>
                <a:lnTo>
                  <a:pt x="1490748" y="1569153"/>
                </a:lnTo>
                <a:lnTo>
                  <a:pt x="1532054" y="1611334"/>
                </a:lnTo>
                <a:lnTo>
                  <a:pt x="1646459" y="1781650"/>
                </a:lnTo>
                <a:lnTo>
                  <a:pt x="1662349" y="1824545"/>
                </a:lnTo>
                <a:lnTo>
                  <a:pt x="1690884" y="1866229"/>
                </a:lnTo>
                <a:lnTo>
                  <a:pt x="1706732" y="1908550"/>
                </a:lnTo>
                <a:lnTo>
                  <a:pt x="1735223" y="1949628"/>
                </a:lnTo>
                <a:lnTo>
                  <a:pt x="1813962" y="2154434"/>
                </a:lnTo>
                <a:lnTo>
                  <a:pt x="1816958" y="2195164"/>
                </a:lnTo>
                <a:lnTo>
                  <a:pt x="1848188" y="2273469"/>
                </a:lnTo>
                <a:lnTo>
                  <a:pt x="1853951" y="2351804"/>
                </a:lnTo>
                <a:lnTo>
                  <a:pt x="1869444" y="2389313"/>
                </a:lnTo>
                <a:lnTo>
                  <a:pt x="1874987" y="2464655"/>
                </a:lnTo>
                <a:lnTo>
                  <a:pt x="1890366" y="2500594"/>
                </a:lnTo>
                <a:lnTo>
                  <a:pt x="1927130" y="3000312"/>
                </a:lnTo>
                <a:lnTo>
                  <a:pt x="1941363" y="3020696"/>
                </a:lnTo>
                <a:lnTo>
                  <a:pt x="1948525" y="3118045"/>
                </a:lnTo>
                <a:lnTo>
                  <a:pt x="1963191" y="3144298"/>
                </a:lnTo>
                <a:lnTo>
                  <a:pt x="1967425" y="3201843"/>
                </a:lnTo>
                <a:lnTo>
                  <a:pt x="1982319" y="3231202"/>
                </a:lnTo>
                <a:lnTo>
                  <a:pt x="1986986" y="3294645"/>
                </a:lnTo>
                <a:lnTo>
                  <a:pt x="2002086" y="3326798"/>
                </a:lnTo>
                <a:lnTo>
                  <a:pt x="2004583" y="3360743"/>
                </a:lnTo>
                <a:lnTo>
                  <a:pt x="2035090" y="3429218"/>
                </a:lnTo>
                <a:lnTo>
                  <a:pt x="2037762" y="3465541"/>
                </a:lnTo>
                <a:lnTo>
                  <a:pt x="2068595" y="3538458"/>
                </a:lnTo>
                <a:lnTo>
                  <a:pt x="2071419" y="3576847"/>
                </a:lnTo>
                <a:lnTo>
                  <a:pt x="2149501" y="3772722"/>
                </a:lnTo>
                <a:lnTo>
                  <a:pt x="2244254" y="4022099"/>
                </a:lnTo>
                <a:lnTo>
                  <a:pt x="2272788" y="4063764"/>
                </a:lnTo>
                <a:lnTo>
                  <a:pt x="2304566" y="4149532"/>
                </a:lnTo>
                <a:lnTo>
                  <a:pt x="2333137" y="4191702"/>
                </a:lnTo>
                <a:lnTo>
                  <a:pt x="2349050" y="4234903"/>
                </a:lnTo>
                <a:lnTo>
                  <a:pt x="2406218" y="4319599"/>
                </a:lnTo>
                <a:lnTo>
                  <a:pt x="2422137" y="4362888"/>
                </a:lnTo>
                <a:lnTo>
                  <a:pt x="2479296" y="4447450"/>
                </a:lnTo>
                <a:lnTo>
                  <a:pt x="2495198" y="4490516"/>
                </a:lnTo>
                <a:lnTo>
                  <a:pt x="2637831" y="4698339"/>
                </a:lnTo>
                <a:lnTo>
                  <a:pt x="2678963" y="4738159"/>
                </a:lnTo>
                <a:lnTo>
                  <a:pt x="2764198" y="4858164"/>
                </a:lnTo>
                <a:lnTo>
                  <a:pt x="2805212" y="4896369"/>
                </a:lnTo>
                <a:lnTo>
                  <a:pt x="2833524" y="4935015"/>
                </a:lnTo>
                <a:lnTo>
                  <a:pt x="2874462" y="4972204"/>
                </a:lnTo>
                <a:lnTo>
                  <a:pt x="2902694" y="5009765"/>
                </a:lnTo>
                <a:lnTo>
                  <a:pt x="2943548" y="5045800"/>
                </a:lnTo>
                <a:lnTo>
                  <a:pt x="2984356" y="5081205"/>
                </a:lnTo>
                <a:lnTo>
                  <a:pt x="3025115" y="5115947"/>
                </a:lnTo>
                <a:lnTo>
                  <a:pt x="3053157" y="5150921"/>
                </a:lnTo>
                <a:lnTo>
                  <a:pt x="3093810" y="5184231"/>
                </a:lnTo>
                <a:lnTo>
                  <a:pt x="3134407" y="5216773"/>
                </a:lnTo>
                <a:lnTo>
                  <a:pt x="3174945" y="5248512"/>
                </a:lnTo>
                <a:lnTo>
                  <a:pt x="3215422" y="5279414"/>
                </a:lnTo>
                <a:lnTo>
                  <a:pt x="3268500" y="5308512"/>
                </a:lnTo>
                <a:lnTo>
                  <a:pt x="3308845" y="5337636"/>
                </a:lnTo>
                <a:lnTo>
                  <a:pt x="3349122" y="5365818"/>
                </a:lnTo>
                <a:lnTo>
                  <a:pt x="3401992" y="5392093"/>
                </a:lnTo>
                <a:lnTo>
                  <a:pt x="3442122" y="5418288"/>
                </a:lnTo>
                <a:lnTo>
                  <a:pt x="3494841" y="5442507"/>
                </a:lnTo>
                <a:lnTo>
                  <a:pt x="3534815" y="5466577"/>
                </a:lnTo>
                <a:lnTo>
                  <a:pt x="3587373" y="5488601"/>
                </a:lnTo>
                <a:lnTo>
                  <a:pt x="3610893" y="5496948"/>
                </a:lnTo>
                <a:close/>
              </a:path>
              <a:path w="3613784" h="5636260">
                <a:moveTo>
                  <a:pt x="3202631" y="432048"/>
                </a:moveTo>
                <a:lnTo>
                  <a:pt x="3237156" y="901331"/>
                </a:lnTo>
                <a:lnTo>
                  <a:pt x="3221012" y="854980"/>
                </a:lnTo>
                <a:lnTo>
                  <a:pt x="3217710" y="810095"/>
                </a:lnTo>
                <a:lnTo>
                  <a:pt x="3201908" y="768405"/>
                </a:lnTo>
                <a:lnTo>
                  <a:pt x="3198929" y="727914"/>
                </a:lnTo>
                <a:lnTo>
                  <a:pt x="3183432" y="690351"/>
                </a:lnTo>
                <a:lnTo>
                  <a:pt x="3180737" y="653721"/>
                </a:lnTo>
                <a:lnTo>
                  <a:pt x="3165503" y="619753"/>
                </a:lnTo>
                <a:lnTo>
                  <a:pt x="3150388" y="587382"/>
                </a:lnTo>
                <a:lnTo>
                  <a:pt x="3135379" y="556475"/>
                </a:lnTo>
                <a:lnTo>
                  <a:pt x="3107803" y="527831"/>
                </a:lnTo>
                <a:lnTo>
                  <a:pt x="3092981" y="499452"/>
                </a:lnTo>
                <a:lnTo>
                  <a:pt x="3065572" y="473069"/>
                </a:lnTo>
                <a:lnTo>
                  <a:pt x="3050896" y="446686"/>
                </a:lnTo>
                <a:lnTo>
                  <a:pt x="3023614" y="422031"/>
                </a:lnTo>
                <a:lnTo>
                  <a:pt x="2996380" y="398041"/>
                </a:lnTo>
                <a:lnTo>
                  <a:pt x="2956520" y="375514"/>
                </a:lnTo>
                <a:lnTo>
                  <a:pt x="2929355" y="352453"/>
                </a:lnTo>
                <a:lnTo>
                  <a:pt x="2902209" y="329656"/>
                </a:lnTo>
                <a:lnTo>
                  <a:pt x="2782793" y="264315"/>
                </a:lnTo>
                <a:lnTo>
                  <a:pt x="2730295" y="243107"/>
                </a:lnTo>
                <a:lnTo>
                  <a:pt x="2690434" y="220565"/>
                </a:lnTo>
                <a:lnTo>
                  <a:pt x="2637868" y="198420"/>
                </a:lnTo>
                <a:lnTo>
                  <a:pt x="2598062" y="176632"/>
                </a:lnTo>
                <a:lnTo>
                  <a:pt x="2558073" y="152356"/>
                </a:lnTo>
                <a:lnTo>
                  <a:pt x="2517911" y="125733"/>
                </a:lnTo>
                <a:lnTo>
                  <a:pt x="2490253" y="95974"/>
                </a:lnTo>
                <a:lnTo>
                  <a:pt x="2462443" y="64151"/>
                </a:lnTo>
                <a:lnTo>
                  <a:pt x="2434492" y="30408"/>
                </a:lnTo>
                <a:lnTo>
                  <a:pt x="2406853" y="910"/>
                </a:lnTo>
                <a:lnTo>
                  <a:pt x="127386" y="594"/>
                </a:lnTo>
                <a:lnTo>
                  <a:pt x="127345" y="35"/>
                </a:lnTo>
                <a:lnTo>
                  <a:pt x="2572385" y="708"/>
                </a:lnTo>
                <a:lnTo>
                  <a:pt x="2572652" y="4333"/>
                </a:lnTo>
                <a:lnTo>
                  <a:pt x="2613001" y="33505"/>
                </a:lnTo>
                <a:lnTo>
                  <a:pt x="2653108" y="59387"/>
                </a:lnTo>
                <a:lnTo>
                  <a:pt x="2692955" y="81735"/>
                </a:lnTo>
                <a:lnTo>
                  <a:pt x="2745562" y="104436"/>
                </a:lnTo>
                <a:lnTo>
                  <a:pt x="2785475" y="127673"/>
                </a:lnTo>
                <a:lnTo>
                  <a:pt x="2838031" y="149683"/>
                </a:lnTo>
                <a:lnTo>
                  <a:pt x="2997526" y="240518"/>
                </a:lnTo>
                <a:lnTo>
                  <a:pt x="3024754" y="264430"/>
                </a:lnTo>
                <a:lnTo>
                  <a:pt x="3064670" y="287720"/>
                </a:lnTo>
                <a:lnTo>
                  <a:pt x="3119269" y="337498"/>
                </a:lnTo>
                <a:lnTo>
                  <a:pt x="3174049" y="389728"/>
                </a:lnTo>
                <a:lnTo>
                  <a:pt x="3188860" y="417947"/>
                </a:lnTo>
                <a:lnTo>
                  <a:pt x="3202631" y="432048"/>
                </a:lnTo>
                <a:close/>
              </a:path>
              <a:path w="3613784" h="5636260">
                <a:moveTo>
                  <a:pt x="3263110" y="1600298"/>
                </a:moveTo>
                <a:lnTo>
                  <a:pt x="3271882" y="1719533"/>
                </a:lnTo>
                <a:lnTo>
                  <a:pt x="3254917" y="1662022"/>
                </a:lnTo>
                <a:lnTo>
                  <a:pt x="3263110" y="1600298"/>
                </a:lnTo>
                <a:close/>
              </a:path>
              <a:path w="3613784" h="5636260">
                <a:moveTo>
                  <a:pt x="3595757" y="2140708"/>
                </a:moveTo>
                <a:lnTo>
                  <a:pt x="3607111" y="2295037"/>
                </a:lnTo>
                <a:lnTo>
                  <a:pt x="3567587" y="2277087"/>
                </a:lnTo>
                <a:lnTo>
                  <a:pt x="3527011" y="2244822"/>
                </a:lnTo>
                <a:lnTo>
                  <a:pt x="3487032" y="2220690"/>
                </a:lnTo>
                <a:lnTo>
                  <a:pt x="3459537" y="2193137"/>
                </a:lnTo>
                <a:lnTo>
                  <a:pt x="3431859" y="2163105"/>
                </a:lnTo>
                <a:lnTo>
                  <a:pt x="3403999" y="2130606"/>
                </a:lnTo>
                <a:lnTo>
                  <a:pt x="3388624" y="2094717"/>
                </a:lnTo>
                <a:lnTo>
                  <a:pt x="3360404" y="2057315"/>
                </a:lnTo>
                <a:lnTo>
                  <a:pt x="3344670" y="2016545"/>
                </a:lnTo>
                <a:lnTo>
                  <a:pt x="3328758" y="1973351"/>
                </a:lnTo>
                <a:lnTo>
                  <a:pt x="3312669" y="1927744"/>
                </a:lnTo>
                <a:lnTo>
                  <a:pt x="3296402" y="1879734"/>
                </a:lnTo>
                <a:lnTo>
                  <a:pt x="3279960" y="1829332"/>
                </a:lnTo>
                <a:lnTo>
                  <a:pt x="3252684" y="1458587"/>
                </a:lnTo>
                <a:lnTo>
                  <a:pt x="3259843" y="1382803"/>
                </a:lnTo>
                <a:lnTo>
                  <a:pt x="3244871" y="1179292"/>
                </a:lnTo>
                <a:lnTo>
                  <a:pt x="3253030" y="1117095"/>
                </a:lnTo>
                <a:lnTo>
                  <a:pt x="3202631" y="432048"/>
                </a:lnTo>
                <a:lnTo>
                  <a:pt x="3216403" y="446149"/>
                </a:lnTo>
                <a:lnTo>
                  <a:pt x="3246390" y="507567"/>
                </a:lnTo>
                <a:lnTo>
                  <a:pt x="3276736" y="573858"/>
                </a:lnTo>
                <a:lnTo>
                  <a:pt x="3292062" y="609083"/>
                </a:lnTo>
                <a:lnTo>
                  <a:pt x="3307499" y="645829"/>
                </a:lnTo>
                <a:lnTo>
                  <a:pt x="3323056" y="684196"/>
                </a:lnTo>
                <a:lnTo>
                  <a:pt x="3406762" y="1821984"/>
                </a:lnTo>
                <a:lnTo>
                  <a:pt x="3422992" y="1869491"/>
                </a:lnTo>
                <a:lnTo>
                  <a:pt x="3439009" y="1914108"/>
                </a:lnTo>
                <a:lnTo>
                  <a:pt x="3454812" y="1955823"/>
                </a:lnTo>
                <a:lnTo>
                  <a:pt x="3470401" y="1994623"/>
                </a:lnTo>
                <a:lnTo>
                  <a:pt x="3498440" y="2029562"/>
                </a:lnTo>
                <a:lnTo>
                  <a:pt x="3513597" y="2062492"/>
                </a:lnTo>
                <a:lnTo>
                  <a:pt x="3541202" y="2091536"/>
                </a:lnTo>
                <a:lnTo>
                  <a:pt x="3568589" y="2117612"/>
                </a:lnTo>
                <a:lnTo>
                  <a:pt x="3595757" y="2140708"/>
                </a:lnTo>
                <a:close/>
              </a:path>
              <a:path w="3613784" h="5636260">
                <a:moveTo>
                  <a:pt x="3609958" y="3716744"/>
                </a:moveTo>
                <a:lnTo>
                  <a:pt x="3613524" y="5497881"/>
                </a:lnTo>
                <a:lnTo>
                  <a:pt x="3610893" y="5496948"/>
                </a:lnTo>
                <a:lnTo>
                  <a:pt x="3609958" y="3716744"/>
                </a:lnTo>
                <a:close/>
              </a:path>
              <a:path w="3613784" h="5636260">
                <a:moveTo>
                  <a:pt x="3341892" y="767132"/>
                </a:moveTo>
                <a:lnTo>
                  <a:pt x="3387543" y="1387641"/>
                </a:lnTo>
                <a:lnTo>
                  <a:pt x="3380218" y="1461170"/>
                </a:lnTo>
                <a:lnTo>
                  <a:pt x="3326074" y="725218"/>
                </a:lnTo>
                <a:lnTo>
                  <a:pt x="3341892" y="767132"/>
                </a:lnTo>
                <a:close/>
              </a:path>
              <a:path w="3613784" h="5636260">
                <a:moveTo>
                  <a:pt x="3364893" y="906687"/>
                </a:moveTo>
                <a:lnTo>
                  <a:pt x="3381003" y="1125653"/>
                </a:lnTo>
                <a:lnTo>
                  <a:pt x="3372829" y="1187651"/>
                </a:lnTo>
                <a:lnTo>
                  <a:pt x="3348629" y="858698"/>
                </a:lnTo>
                <a:lnTo>
                  <a:pt x="3364893" y="906687"/>
                </a:lnTo>
                <a:close/>
              </a:path>
              <a:path w="3613784" h="5636260">
                <a:moveTo>
                  <a:pt x="3609134" y="2149444"/>
                </a:moveTo>
                <a:lnTo>
                  <a:pt x="3609958" y="3716744"/>
                </a:lnTo>
                <a:lnTo>
                  <a:pt x="3607111" y="2295037"/>
                </a:lnTo>
                <a:lnTo>
                  <a:pt x="3595757" y="2140708"/>
                </a:lnTo>
                <a:lnTo>
                  <a:pt x="3609134" y="2149444"/>
                </a:lnTo>
                <a:close/>
              </a:path>
            </a:pathLst>
          </a:custGeom>
          <a:solidFill>
            <a:srgbClr val="140B57"/>
          </a:solidFill>
        </p:spPr>
        <p:txBody>
          <a:bodyPr wrap="square" lIns="0" tIns="0" rIns="0" bIns="0" rtlCol="0"/>
          <a:lstStyle/>
          <a:p>
            <a:endParaRPr/>
          </a:p>
        </p:txBody>
      </p:sp>
      <p:sp>
        <p:nvSpPr>
          <p:cNvPr id="3" name="object 3"/>
          <p:cNvSpPr/>
          <p:nvPr/>
        </p:nvSpPr>
        <p:spPr>
          <a:xfrm>
            <a:off x="15530954" y="1"/>
            <a:ext cx="2757170" cy="4502785"/>
          </a:xfrm>
          <a:custGeom>
            <a:avLst/>
            <a:gdLst/>
            <a:ahLst/>
            <a:cxnLst/>
            <a:rect l="l" t="t" r="r" b="b"/>
            <a:pathLst>
              <a:path w="2757169" h="4502785">
                <a:moveTo>
                  <a:pt x="2757045" y="2854245"/>
                </a:moveTo>
                <a:lnTo>
                  <a:pt x="2757045" y="4502237"/>
                </a:lnTo>
                <a:lnTo>
                  <a:pt x="2722869" y="4488811"/>
                </a:lnTo>
                <a:lnTo>
                  <a:pt x="2229100" y="4061364"/>
                </a:lnTo>
                <a:lnTo>
                  <a:pt x="1834104" y="3248223"/>
                </a:lnTo>
                <a:lnTo>
                  <a:pt x="1813457" y="3171837"/>
                </a:lnTo>
                <a:lnTo>
                  <a:pt x="1794232" y="3097794"/>
                </a:lnTo>
                <a:lnTo>
                  <a:pt x="1776365" y="3026036"/>
                </a:lnTo>
                <a:lnTo>
                  <a:pt x="1759788" y="2956506"/>
                </a:lnTo>
                <a:lnTo>
                  <a:pt x="1744436" y="2889145"/>
                </a:lnTo>
                <a:lnTo>
                  <a:pt x="1717143" y="2760703"/>
                </a:lnTo>
                <a:lnTo>
                  <a:pt x="1693961" y="2640250"/>
                </a:lnTo>
                <a:lnTo>
                  <a:pt x="1674362" y="2527325"/>
                </a:lnTo>
                <a:lnTo>
                  <a:pt x="1657820" y="2421468"/>
                </a:lnTo>
                <a:lnTo>
                  <a:pt x="1637587" y="2274926"/>
                </a:lnTo>
                <a:lnTo>
                  <a:pt x="1602528" y="1982075"/>
                </a:lnTo>
                <a:lnTo>
                  <a:pt x="1588433" y="1873860"/>
                </a:lnTo>
                <a:lnTo>
                  <a:pt x="1578029" y="1806329"/>
                </a:lnTo>
                <a:lnTo>
                  <a:pt x="1566205" y="1741951"/>
                </a:lnTo>
                <a:lnTo>
                  <a:pt x="1552435" y="1680265"/>
                </a:lnTo>
                <a:lnTo>
                  <a:pt x="1536192" y="1620811"/>
                </a:lnTo>
                <a:lnTo>
                  <a:pt x="1516948" y="1563128"/>
                </a:lnTo>
                <a:lnTo>
                  <a:pt x="1494178" y="1506755"/>
                </a:lnTo>
                <a:lnTo>
                  <a:pt x="1467355" y="1451232"/>
                </a:lnTo>
                <a:lnTo>
                  <a:pt x="1435953" y="1396098"/>
                </a:lnTo>
                <a:lnTo>
                  <a:pt x="1399443" y="1340893"/>
                </a:lnTo>
                <a:lnTo>
                  <a:pt x="1357300" y="1285157"/>
                </a:lnTo>
                <a:lnTo>
                  <a:pt x="1308998" y="1228428"/>
                </a:lnTo>
                <a:lnTo>
                  <a:pt x="1282372" y="1199547"/>
                </a:lnTo>
                <a:lnTo>
                  <a:pt x="1254009" y="1170246"/>
                </a:lnTo>
                <a:lnTo>
                  <a:pt x="1223842" y="1140466"/>
                </a:lnTo>
                <a:lnTo>
                  <a:pt x="1191807" y="1110150"/>
                </a:lnTo>
                <a:lnTo>
                  <a:pt x="1157836" y="1079241"/>
                </a:lnTo>
                <a:lnTo>
                  <a:pt x="1121865" y="1047680"/>
                </a:lnTo>
                <a:lnTo>
                  <a:pt x="1090399" y="1020761"/>
                </a:lnTo>
                <a:lnTo>
                  <a:pt x="1058456" y="993834"/>
                </a:lnTo>
                <a:lnTo>
                  <a:pt x="1026078" y="966888"/>
                </a:lnTo>
                <a:lnTo>
                  <a:pt x="960187" y="912884"/>
                </a:lnTo>
                <a:lnTo>
                  <a:pt x="687660" y="693567"/>
                </a:lnTo>
                <a:lnTo>
                  <a:pt x="618974" y="637410"/>
                </a:lnTo>
                <a:lnTo>
                  <a:pt x="584780" y="609064"/>
                </a:lnTo>
                <a:lnTo>
                  <a:pt x="550742" y="580522"/>
                </a:lnTo>
                <a:lnTo>
                  <a:pt x="516901" y="551771"/>
                </a:lnTo>
                <a:lnTo>
                  <a:pt x="483299" y="522801"/>
                </a:lnTo>
                <a:lnTo>
                  <a:pt x="449980" y="493597"/>
                </a:lnTo>
                <a:lnTo>
                  <a:pt x="416984" y="464147"/>
                </a:lnTo>
                <a:lnTo>
                  <a:pt x="384355" y="434440"/>
                </a:lnTo>
                <a:lnTo>
                  <a:pt x="352134" y="404461"/>
                </a:lnTo>
                <a:lnTo>
                  <a:pt x="320364" y="374200"/>
                </a:lnTo>
                <a:lnTo>
                  <a:pt x="289086" y="343642"/>
                </a:lnTo>
                <a:lnTo>
                  <a:pt x="258343" y="312776"/>
                </a:lnTo>
                <a:lnTo>
                  <a:pt x="228178" y="281589"/>
                </a:lnTo>
                <a:lnTo>
                  <a:pt x="198631" y="250069"/>
                </a:lnTo>
                <a:lnTo>
                  <a:pt x="169745" y="218203"/>
                </a:lnTo>
                <a:lnTo>
                  <a:pt x="141564" y="185978"/>
                </a:lnTo>
                <a:lnTo>
                  <a:pt x="114127" y="153382"/>
                </a:lnTo>
                <a:lnTo>
                  <a:pt x="87479" y="120402"/>
                </a:lnTo>
                <a:lnTo>
                  <a:pt x="61660" y="87026"/>
                </a:lnTo>
                <a:lnTo>
                  <a:pt x="36714" y="53242"/>
                </a:lnTo>
                <a:lnTo>
                  <a:pt x="12681" y="19036"/>
                </a:lnTo>
                <a:lnTo>
                  <a:pt x="0" y="0"/>
                </a:lnTo>
                <a:lnTo>
                  <a:pt x="1001889" y="0"/>
                </a:lnTo>
                <a:lnTo>
                  <a:pt x="1034597" y="26655"/>
                </a:lnTo>
                <a:lnTo>
                  <a:pt x="1082726" y="65175"/>
                </a:lnTo>
                <a:lnTo>
                  <a:pt x="1129824" y="102252"/>
                </a:lnTo>
                <a:lnTo>
                  <a:pt x="1175893" y="137984"/>
                </a:lnTo>
                <a:lnTo>
                  <a:pt x="1220933" y="172470"/>
                </a:lnTo>
                <a:lnTo>
                  <a:pt x="1307922" y="238098"/>
                </a:lnTo>
                <a:lnTo>
                  <a:pt x="1469544" y="358736"/>
                </a:lnTo>
                <a:lnTo>
                  <a:pt x="1507376" y="387258"/>
                </a:lnTo>
                <a:lnTo>
                  <a:pt x="1544178" y="415323"/>
                </a:lnTo>
                <a:lnTo>
                  <a:pt x="1579951" y="443028"/>
                </a:lnTo>
                <a:lnTo>
                  <a:pt x="1614721" y="470494"/>
                </a:lnTo>
                <a:lnTo>
                  <a:pt x="1648409" y="497755"/>
                </a:lnTo>
                <a:lnTo>
                  <a:pt x="1681094" y="524974"/>
                </a:lnTo>
                <a:lnTo>
                  <a:pt x="1712750" y="552228"/>
                </a:lnTo>
                <a:lnTo>
                  <a:pt x="1743377" y="579615"/>
                </a:lnTo>
                <a:lnTo>
                  <a:pt x="1772974" y="607234"/>
                </a:lnTo>
                <a:lnTo>
                  <a:pt x="1801543" y="635184"/>
                </a:lnTo>
                <a:lnTo>
                  <a:pt x="1829082" y="663563"/>
                </a:lnTo>
                <a:lnTo>
                  <a:pt x="1855593" y="692470"/>
                </a:lnTo>
                <a:lnTo>
                  <a:pt x="1881074" y="722003"/>
                </a:lnTo>
                <a:lnTo>
                  <a:pt x="1905527" y="752261"/>
                </a:lnTo>
                <a:lnTo>
                  <a:pt x="1928951" y="783342"/>
                </a:lnTo>
                <a:lnTo>
                  <a:pt x="1951345" y="815344"/>
                </a:lnTo>
                <a:lnTo>
                  <a:pt x="1972712" y="848368"/>
                </a:lnTo>
                <a:lnTo>
                  <a:pt x="1993049" y="882510"/>
                </a:lnTo>
                <a:lnTo>
                  <a:pt x="2012358" y="917869"/>
                </a:lnTo>
                <a:lnTo>
                  <a:pt x="2030638" y="954545"/>
                </a:lnTo>
                <a:lnTo>
                  <a:pt x="2047889" y="992635"/>
                </a:lnTo>
                <a:lnTo>
                  <a:pt x="2064112" y="1032239"/>
                </a:lnTo>
                <a:lnTo>
                  <a:pt x="2079307" y="1073454"/>
                </a:lnTo>
                <a:lnTo>
                  <a:pt x="2093473" y="1116379"/>
                </a:lnTo>
                <a:lnTo>
                  <a:pt x="2106611" y="1161113"/>
                </a:lnTo>
                <a:lnTo>
                  <a:pt x="2118720" y="1207754"/>
                </a:lnTo>
                <a:lnTo>
                  <a:pt x="2129801" y="1256401"/>
                </a:lnTo>
                <a:lnTo>
                  <a:pt x="2139854" y="1307153"/>
                </a:lnTo>
                <a:lnTo>
                  <a:pt x="2148878" y="1360107"/>
                </a:lnTo>
                <a:lnTo>
                  <a:pt x="2156874" y="1415363"/>
                </a:lnTo>
                <a:lnTo>
                  <a:pt x="2189755" y="1691416"/>
                </a:lnTo>
                <a:lnTo>
                  <a:pt x="2204230" y="1795621"/>
                </a:lnTo>
                <a:lnTo>
                  <a:pt x="2212013" y="1846430"/>
                </a:lnTo>
                <a:lnTo>
                  <a:pt x="2220223" y="1896360"/>
                </a:lnTo>
                <a:lnTo>
                  <a:pt x="2228907" y="1945398"/>
                </a:lnTo>
                <a:lnTo>
                  <a:pt x="2238113" y="1993530"/>
                </a:lnTo>
                <a:lnTo>
                  <a:pt x="2247887" y="2040745"/>
                </a:lnTo>
                <a:lnTo>
                  <a:pt x="2258278" y="2087029"/>
                </a:lnTo>
                <a:lnTo>
                  <a:pt x="2269331" y="2132369"/>
                </a:lnTo>
                <a:lnTo>
                  <a:pt x="2281096" y="2176752"/>
                </a:lnTo>
                <a:lnTo>
                  <a:pt x="2293618" y="2220167"/>
                </a:lnTo>
                <a:lnTo>
                  <a:pt x="2306946" y="2262599"/>
                </a:lnTo>
                <a:lnTo>
                  <a:pt x="2321126" y="2304035"/>
                </a:lnTo>
                <a:lnTo>
                  <a:pt x="2336207" y="2344464"/>
                </a:lnTo>
                <a:lnTo>
                  <a:pt x="2352235" y="2383872"/>
                </a:lnTo>
                <a:lnTo>
                  <a:pt x="2369257" y="2422246"/>
                </a:lnTo>
                <a:lnTo>
                  <a:pt x="2387321" y="2459573"/>
                </a:lnTo>
                <a:lnTo>
                  <a:pt x="2406475" y="2495842"/>
                </a:lnTo>
                <a:lnTo>
                  <a:pt x="2426765" y="2531037"/>
                </a:lnTo>
                <a:lnTo>
                  <a:pt x="2448239" y="2565148"/>
                </a:lnTo>
                <a:lnTo>
                  <a:pt x="2470945" y="2598160"/>
                </a:lnTo>
                <a:lnTo>
                  <a:pt x="2494929" y="2630062"/>
                </a:lnTo>
                <a:lnTo>
                  <a:pt x="2520239" y="2660840"/>
                </a:lnTo>
                <a:lnTo>
                  <a:pt x="2546922" y="2690481"/>
                </a:lnTo>
                <a:lnTo>
                  <a:pt x="2575025" y="2718972"/>
                </a:lnTo>
                <a:lnTo>
                  <a:pt x="2604597" y="2746301"/>
                </a:lnTo>
                <a:lnTo>
                  <a:pt x="2635683" y="2772455"/>
                </a:lnTo>
                <a:lnTo>
                  <a:pt x="2668332" y="2797421"/>
                </a:lnTo>
                <a:lnTo>
                  <a:pt x="2702591" y="2821186"/>
                </a:lnTo>
                <a:lnTo>
                  <a:pt x="2738508" y="2843737"/>
                </a:lnTo>
                <a:lnTo>
                  <a:pt x="2757045" y="2854245"/>
                </a:lnTo>
                <a:close/>
              </a:path>
            </a:pathLst>
          </a:custGeom>
          <a:solidFill>
            <a:srgbClr val="FBCF02"/>
          </a:solidFill>
        </p:spPr>
        <p:txBody>
          <a:bodyPr wrap="square" lIns="0" tIns="0" rIns="0" bIns="0" rtlCol="0"/>
          <a:lstStyle/>
          <a:p>
            <a:endParaRPr/>
          </a:p>
        </p:txBody>
      </p:sp>
      <p:sp>
        <p:nvSpPr>
          <p:cNvPr id="4" name="object 4"/>
          <p:cNvSpPr/>
          <p:nvPr/>
        </p:nvSpPr>
        <p:spPr>
          <a:xfrm>
            <a:off x="14768053" y="0"/>
            <a:ext cx="3520440" cy="5568315"/>
          </a:xfrm>
          <a:custGeom>
            <a:avLst/>
            <a:gdLst/>
            <a:ahLst/>
            <a:cxnLst/>
            <a:rect l="l" t="t" r="r" b="b"/>
            <a:pathLst>
              <a:path w="3520440" h="5568315">
                <a:moveTo>
                  <a:pt x="3519944" y="4426043"/>
                </a:moveTo>
                <a:lnTo>
                  <a:pt x="3519944" y="5568074"/>
                </a:lnTo>
                <a:lnTo>
                  <a:pt x="3502060" y="5560859"/>
                </a:lnTo>
                <a:lnTo>
                  <a:pt x="3452826" y="5539460"/>
                </a:lnTo>
                <a:lnTo>
                  <a:pt x="3404449" y="5516905"/>
                </a:lnTo>
                <a:lnTo>
                  <a:pt x="3356923" y="5493227"/>
                </a:lnTo>
                <a:lnTo>
                  <a:pt x="3310242" y="5468460"/>
                </a:lnTo>
                <a:lnTo>
                  <a:pt x="3264399" y="5442636"/>
                </a:lnTo>
                <a:lnTo>
                  <a:pt x="3219390" y="5415788"/>
                </a:lnTo>
                <a:lnTo>
                  <a:pt x="3175206" y="5387950"/>
                </a:lnTo>
                <a:lnTo>
                  <a:pt x="3131843" y="5359154"/>
                </a:lnTo>
                <a:lnTo>
                  <a:pt x="3089294" y="5329435"/>
                </a:lnTo>
                <a:lnTo>
                  <a:pt x="3047554" y="5298824"/>
                </a:lnTo>
                <a:lnTo>
                  <a:pt x="3006616" y="5267355"/>
                </a:lnTo>
                <a:lnTo>
                  <a:pt x="2966473" y="5235061"/>
                </a:lnTo>
                <a:lnTo>
                  <a:pt x="2927121" y="5201976"/>
                </a:lnTo>
                <a:lnTo>
                  <a:pt x="2888553" y="5168132"/>
                </a:lnTo>
                <a:lnTo>
                  <a:pt x="2850762" y="5133562"/>
                </a:lnTo>
                <a:lnTo>
                  <a:pt x="2813743" y="5098300"/>
                </a:lnTo>
                <a:lnTo>
                  <a:pt x="2777490" y="5062379"/>
                </a:lnTo>
                <a:lnTo>
                  <a:pt x="2741996" y="5025831"/>
                </a:lnTo>
                <a:lnTo>
                  <a:pt x="2707256" y="4988690"/>
                </a:lnTo>
                <a:lnTo>
                  <a:pt x="2673263" y="4950989"/>
                </a:lnTo>
                <a:lnTo>
                  <a:pt x="2640012" y="4912761"/>
                </a:lnTo>
                <a:lnTo>
                  <a:pt x="2607495" y="4874040"/>
                </a:lnTo>
                <a:lnTo>
                  <a:pt x="2575708" y="4834858"/>
                </a:lnTo>
                <a:lnTo>
                  <a:pt x="2544644" y="4795248"/>
                </a:lnTo>
                <a:lnTo>
                  <a:pt x="2514297" y="4755243"/>
                </a:lnTo>
                <a:lnTo>
                  <a:pt x="2484660" y="4714878"/>
                </a:lnTo>
                <a:lnTo>
                  <a:pt x="2455728" y="4674184"/>
                </a:lnTo>
                <a:lnTo>
                  <a:pt x="2427495" y="4633195"/>
                </a:lnTo>
                <a:lnTo>
                  <a:pt x="2399955" y="4591944"/>
                </a:lnTo>
                <a:lnTo>
                  <a:pt x="2373101" y="4550464"/>
                </a:lnTo>
                <a:lnTo>
                  <a:pt x="2346927" y="4508788"/>
                </a:lnTo>
                <a:lnTo>
                  <a:pt x="2321428" y="4466949"/>
                </a:lnTo>
                <a:lnTo>
                  <a:pt x="2296597" y="4424981"/>
                </a:lnTo>
                <a:lnTo>
                  <a:pt x="2272428" y="4382916"/>
                </a:lnTo>
                <a:lnTo>
                  <a:pt x="2248915" y="4340788"/>
                </a:lnTo>
                <a:lnTo>
                  <a:pt x="2226053" y="4298630"/>
                </a:lnTo>
                <a:lnTo>
                  <a:pt x="2203834" y="4256474"/>
                </a:lnTo>
                <a:lnTo>
                  <a:pt x="2182253" y="4214354"/>
                </a:lnTo>
                <a:lnTo>
                  <a:pt x="2161303" y="4172304"/>
                </a:lnTo>
                <a:lnTo>
                  <a:pt x="2140979" y="4130355"/>
                </a:lnTo>
                <a:lnTo>
                  <a:pt x="2121275" y="4088542"/>
                </a:lnTo>
                <a:lnTo>
                  <a:pt x="2102184" y="4046897"/>
                </a:lnTo>
                <a:lnTo>
                  <a:pt x="2083701" y="4005454"/>
                </a:lnTo>
                <a:lnTo>
                  <a:pt x="2065819" y="3964245"/>
                </a:lnTo>
                <a:lnTo>
                  <a:pt x="2048532" y="3923304"/>
                </a:lnTo>
                <a:lnTo>
                  <a:pt x="2031834" y="3882664"/>
                </a:lnTo>
                <a:lnTo>
                  <a:pt x="2015719" y="3842358"/>
                </a:lnTo>
                <a:lnTo>
                  <a:pt x="1985214" y="3762879"/>
                </a:lnTo>
                <a:lnTo>
                  <a:pt x="1956969" y="3685133"/>
                </a:lnTo>
                <a:lnTo>
                  <a:pt x="1930933" y="3609386"/>
                </a:lnTo>
                <a:lnTo>
                  <a:pt x="1907059" y="3535900"/>
                </a:lnTo>
                <a:lnTo>
                  <a:pt x="1885298" y="3464943"/>
                </a:lnTo>
                <a:lnTo>
                  <a:pt x="1865602" y="3396778"/>
                </a:lnTo>
                <a:lnTo>
                  <a:pt x="1847921" y="3331670"/>
                </a:lnTo>
                <a:lnTo>
                  <a:pt x="1832206" y="3269884"/>
                </a:lnTo>
                <a:lnTo>
                  <a:pt x="1818410" y="3211685"/>
                </a:lnTo>
                <a:lnTo>
                  <a:pt x="1806484" y="3157338"/>
                </a:lnTo>
                <a:lnTo>
                  <a:pt x="1796378" y="3107108"/>
                </a:lnTo>
                <a:lnTo>
                  <a:pt x="1788044" y="3061260"/>
                </a:lnTo>
                <a:lnTo>
                  <a:pt x="1781434" y="3020058"/>
                </a:lnTo>
                <a:lnTo>
                  <a:pt x="1774643" y="2967546"/>
                </a:lnTo>
                <a:lnTo>
                  <a:pt x="1748532" y="2653219"/>
                </a:lnTo>
                <a:lnTo>
                  <a:pt x="1741200" y="2582939"/>
                </a:lnTo>
                <a:lnTo>
                  <a:pt x="1732009" y="2510556"/>
                </a:lnTo>
                <a:lnTo>
                  <a:pt x="1720465" y="2436227"/>
                </a:lnTo>
                <a:lnTo>
                  <a:pt x="1713655" y="2398382"/>
                </a:lnTo>
                <a:lnTo>
                  <a:pt x="1706071" y="2360109"/>
                </a:lnTo>
                <a:lnTo>
                  <a:pt x="1697651" y="2321429"/>
                </a:lnTo>
                <a:lnTo>
                  <a:pt x="1688333" y="2282361"/>
                </a:lnTo>
                <a:lnTo>
                  <a:pt x="1678055" y="2242924"/>
                </a:lnTo>
                <a:lnTo>
                  <a:pt x="1666755" y="2203139"/>
                </a:lnTo>
                <a:lnTo>
                  <a:pt x="1654371" y="2163025"/>
                </a:lnTo>
                <a:lnTo>
                  <a:pt x="1640842" y="2122602"/>
                </a:lnTo>
                <a:lnTo>
                  <a:pt x="1626106" y="2081889"/>
                </a:lnTo>
                <a:lnTo>
                  <a:pt x="1610100" y="2040906"/>
                </a:lnTo>
                <a:lnTo>
                  <a:pt x="1592762" y="1999674"/>
                </a:lnTo>
                <a:lnTo>
                  <a:pt x="1574032" y="1958211"/>
                </a:lnTo>
                <a:lnTo>
                  <a:pt x="1553846" y="1916537"/>
                </a:lnTo>
                <a:lnTo>
                  <a:pt x="1532143" y="1874673"/>
                </a:lnTo>
                <a:lnTo>
                  <a:pt x="1508862" y="1832637"/>
                </a:lnTo>
                <a:lnTo>
                  <a:pt x="1483939" y="1790449"/>
                </a:lnTo>
                <a:lnTo>
                  <a:pt x="1457314" y="1748130"/>
                </a:lnTo>
                <a:lnTo>
                  <a:pt x="1428924" y="1705698"/>
                </a:lnTo>
                <a:lnTo>
                  <a:pt x="1398708" y="1663174"/>
                </a:lnTo>
                <a:lnTo>
                  <a:pt x="1366604" y="1620578"/>
                </a:lnTo>
                <a:lnTo>
                  <a:pt x="1332549" y="1577928"/>
                </a:lnTo>
                <a:lnTo>
                  <a:pt x="1296481" y="1535245"/>
                </a:lnTo>
                <a:lnTo>
                  <a:pt x="1258340" y="1492548"/>
                </a:lnTo>
                <a:lnTo>
                  <a:pt x="1218063" y="1449857"/>
                </a:lnTo>
                <a:lnTo>
                  <a:pt x="1175587" y="1407192"/>
                </a:lnTo>
                <a:lnTo>
                  <a:pt x="1130852" y="1364572"/>
                </a:lnTo>
                <a:lnTo>
                  <a:pt x="1083795" y="1322018"/>
                </a:lnTo>
                <a:lnTo>
                  <a:pt x="1034355" y="1279548"/>
                </a:lnTo>
                <a:lnTo>
                  <a:pt x="982469" y="1237183"/>
                </a:lnTo>
                <a:lnTo>
                  <a:pt x="928075" y="1194942"/>
                </a:lnTo>
                <a:lnTo>
                  <a:pt x="871112" y="1152846"/>
                </a:lnTo>
                <a:lnTo>
                  <a:pt x="811518" y="1110912"/>
                </a:lnTo>
                <a:lnTo>
                  <a:pt x="749231" y="1069162"/>
                </a:lnTo>
                <a:lnTo>
                  <a:pt x="163642" y="435493"/>
                </a:lnTo>
                <a:lnTo>
                  <a:pt x="0" y="0"/>
                </a:lnTo>
                <a:lnTo>
                  <a:pt x="831275" y="0"/>
                </a:lnTo>
                <a:lnTo>
                  <a:pt x="833384" y="3294"/>
                </a:lnTo>
                <a:lnTo>
                  <a:pt x="858197" y="39888"/>
                </a:lnTo>
                <a:lnTo>
                  <a:pt x="884100" y="76071"/>
                </a:lnTo>
                <a:lnTo>
                  <a:pt x="911058" y="111840"/>
                </a:lnTo>
                <a:lnTo>
                  <a:pt x="939038" y="147191"/>
                </a:lnTo>
                <a:lnTo>
                  <a:pt x="968007" y="182118"/>
                </a:lnTo>
                <a:lnTo>
                  <a:pt x="997930" y="216618"/>
                </a:lnTo>
                <a:lnTo>
                  <a:pt x="1028775" y="250688"/>
                </a:lnTo>
                <a:lnTo>
                  <a:pt x="1060507" y="284322"/>
                </a:lnTo>
                <a:lnTo>
                  <a:pt x="1093093" y="317517"/>
                </a:lnTo>
                <a:lnTo>
                  <a:pt x="1126500" y="350268"/>
                </a:lnTo>
                <a:lnTo>
                  <a:pt x="1160692" y="382572"/>
                </a:lnTo>
                <a:lnTo>
                  <a:pt x="1195638" y="414424"/>
                </a:lnTo>
                <a:lnTo>
                  <a:pt x="1231303" y="445820"/>
                </a:lnTo>
                <a:lnTo>
                  <a:pt x="1267653" y="476757"/>
                </a:lnTo>
                <a:lnTo>
                  <a:pt x="1304655" y="507229"/>
                </a:lnTo>
                <a:lnTo>
                  <a:pt x="1342276" y="537233"/>
                </a:lnTo>
                <a:lnTo>
                  <a:pt x="1380481" y="566765"/>
                </a:lnTo>
                <a:lnTo>
                  <a:pt x="1419236" y="595820"/>
                </a:lnTo>
                <a:lnTo>
                  <a:pt x="1458509" y="624395"/>
                </a:lnTo>
                <a:lnTo>
                  <a:pt x="1498266" y="652485"/>
                </a:lnTo>
                <a:lnTo>
                  <a:pt x="1538473" y="680086"/>
                </a:lnTo>
                <a:lnTo>
                  <a:pt x="1579095" y="707194"/>
                </a:lnTo>
                <a:lnTo>
                  <a:pt x="1620101" y="733806"/>
                </a:lnTo>
                <a:lnTo>
                  <a:pt x="1661455" y="759915"/>
                </a:lnTo>
                <a:lnTo>
                  <a:pt x="1703124" y="785520"/>
                </a:lnTo>
                <a:lnTo>
                  <a:pt x="1745075" y="810615"/>
                </a:lnTo>
                <a:lnTo>
                  <a:pt x="1784941" y="834904"/>
                </a:lnTo>
                <a:lnTo>
                  <a:pt x="1823353" y="859834"/>
                </a:lnTo>
                <a:lnTo>
                  <a:pt x="1860344" y="885405"/>
                </a:lnTo>
                <a:lnTo>
                  <a:pt x="1895947" y="911620"/>
                </a:lnTo>
                <a:lnTo>
                  <a:pt x="1930195" y="938476"/>
                </a:lnTo>
                <a:lnTo>
                  <a:pt x="1963123" y="965975"/>
                </a:lnTo>
                <a:lnTo>
                  <a:pt x="1994762" y="994117"/>
                </a:lnTo>
                <a:lnTo>
                  <a:pt x="2025242" y="1022998"/>
                </a:lnTo>
                <a:lnTo>
                  <a:pt x="2054309" y="1052331"/>
                </a:lnTo>
                <a:lnTo>
                  <a:pt x="2082283" y="1082403"/>
                </a:lnTo>
                <a:lnTo>
                  <a:pt x="2109102" y="1113119"/>
                </a:lnTo>
                <a:lnTo>
                  <a:pt x="2134800" y="1144479"/>
                </a:lnTo>
                <a:lnTo>
                  <a:pt x="2159408" y="1176484"/>
                </a:lnTo>
                <a:lnTo>
                  <a:pt x="2182961" y="1209133"/>
                </a:lnTo>
                <a:lnTo>
                  <a:pt x="2205491" y="1242427"/>
                </a:lnTo>
                <a:lnTo>
                  <a:pt x="2227033" y="1276366"/>
                </a:lnTo>
                <a:lnTo>
                  <a:pt x="2247618" y="1310951"/>
                </a:lnTo>
                <a:lnTo>
                  <a:pt x="2267281" y="1346181"/>
                </a:lnTo>
                <a:lnTo>
                  <a:pt x="2286054" y="1382057"/>
                </a:lnTo>
                <a:lnTo>
                  <a:pt x="2303971" y="1418580"/>
                </a:lnTo>
                <a:lnTo>
                  <a:pt x="2321065" y="1455748"/>
                </a:lnTo>
                <a:lnTo>
                  <a:pt x="2337369" y="1493564"/>
                </a:lnTo>
                <a:lnTo>
                  <a:pt x="2352917" y="1532026"/>
                </a:lnTo>
                <a:lnTo>
                  <a:pt x="2367741" y="1571135"/>
                </a:lnTo>
                <a:lnTo>
                  <a:pt x="2381875" y="1610892"/>
                </a:lnTo>
                <a:lnTo>
                  <a:pt x="2395353" y="1651296"/>
                </a:lnTo>
                <a:lnTo>
                  <a:pt x="2408206" y="1692348"/>
                </a:lnTo>
                <a:lnTo>
                  <a:pt x="2420469" y="1734048"/>
                </a:lnTo>
                <a:lnTo>
                  <a:pt x="2432175" y="1776397"/>
                </a:lnTo>
                <a:lnTo>
                  <a:pt x="2443356" y="1819394"/>
                </a:lnTo>
                <a:lnTo>
                  <a:pt x="2454047" y="1863040"/>
                </a:lnTo>
                <a:lnTo>
                  <a:pt x="2464280" y="1907336"/>
                </a:lnTo>
                <a:lnTo>
                  <a:pt x="2474089" y="1952280"/>
                </a:lnTo>
                <a:lnTo>
                  <a:pt x="2483506" y="1997874"/>
                </a:lnTo>
                <a:lnTo>
                  <a:pt x="2501301" y="2091012"/>
                </a:lnTo>
                <a:lnTo>
                  <a:pt x="2517929" y="2186752"/>
                </a:lnTo>
                <a:lnTo>
                  <a:pt x="2548750" y="2386043"/>
                </a:lnTo>
                <a:lnTo>
                  <a:pt x="2640861" y="3046557"/>
                </a:lnTo>
                <a:lnTo>
                  <a:pt x="2668540" y="3226402"/>
                </a:lnTo>
                <a:lnTo>
                  <a:pt x="2968436" y="3942199"/>
                </a:lnTo>
                <a:lnTo>
                  <a:pt x="3446938" y="4388342"/>
                </a:lnTo>
                <a:lnTo>
                  <a:pt x="3519944" y="4426043"/>
                </a:lnTo>
                <a:close/>
              </a:path>
            </a:pathLst>
          </a:custGeom>
          <a:solidFill>
            <a:srgbClr val="140B57"/>
          </a:solidFill>
        </p:spPr>
        <p:txBody>
          <a:bodyPr wrap="square" lIns="0" tIns="0" rIns="0" bIns="0" rtlCol="0"/>
          <a:lstStyle/>
          <a:p>
            <a:endParaRPr/>
          </a:p>
        </p:txBody>
      </p:sp>
      <p:sp>
        <p:nvSpPr>
          <p:cNvPr id="5" name="object 5"/>
          <p:cNvSpPr/>
          <p:nvPr/>
        </p:nvSpPr>
        <p:spPr>
          <a:xfrm>
            <a:off x="16386161" y="0"/>
            <a:ext cx="1902460" cy="2896235"/>
          </a:xfrm>
          <a:custGeom>
            <a:avLst/>
            <a:gdLst/>
            <a:ahLst/>
            <a:cxnLst/>
            <a:rect l="l" t="t" r="r" b="b"/>
            <a:pathLst>
              <a:path w="1902459" h="2896235">
                <a:moveTo>
                  <a:pt x="1901837" y="2202781"/>
                </a:moveTo>
                <a:lnTo>
                  <a:pt x="1901837" y="2895718"/>
                </a:lnTo>
                <a:lnTo>
                  <a:pt x="1867393" y="2876058"/>
                </a:lnTo>
                <a:lnTo>
                  <a:pt x="1832680" y="2853834"/>
                </a:lnTo>
                <a:lnTo>
                  <a:pt x="1799284" y="2830026"/>
                </a:lnTo>
                <a:lnTo>
                  <a:pt x="1767178" y="2804691"/>
                </a:lnTo>
                <a:lnTo>
                  <a:pt x="1736335" y="2777885"/>
                </a:lnTo>
                <a:lnTo>
                  <a:pt x="1706727" y="2749668"/>
                </a:lnTo>
                <a:lnTo>
                  <a:pt x="1678327" y="2720096"/>
                </a:lnTo>
                <a:lnTo>
                  <a:pt x="1651107" y="2689226"/>
                </a:lnTo>
                <a:lnTo>
                  <a:pt x="1625040" y="2657116"/>
                </a:lnTo>
                <a:lnTo>
                  <a:pt x="1600099" y="2623824"/>
                </a:lnTo>
                <a:lnTo>
                  <a:pt x="1576257" y="2589407"/>
                </a:lnTo>
                <a:lnTo>
                  <a:pt x="1553485" y="2553922"/>
                </a:lnTo>
                <a:lnTo>
                  <a:pt x="1531757" y="2517426"/>
                </a:lnTo>
                <a:lnTo>
                  <a:pt x="1511045" y="2479978"/>
                </a:lnTo>
                <a:lnTo>
                  <a:pt x="1491322" y="2441634"/>
                </a:lnTo>
                <a:lnTo>
                  <a:pt x="1472561" y="2402452"/>
                </a:lnTo>
                <a:lnTo>
                  <a:pt x="1454733" y="2362490"/>
                </a:lnTo>
                <a:lnTo>
                  <a:pt x="1437812" y="2321805"/>
                </a:lnTo>
                <a:lnTo>
                  <a:pt x="1421771" y="2280453"/>
                </a:lnTo>
                <a:lnTo>
                  <a:pt x="1406582" y="2238494"/>
                </a:lnTo>
                <a:lnTo>
                  <a:pt x="1392217" y="2195984"/>
                </a:lnTo>
                <a:lnTo>
                  <a:pt x="1378650" y="2152980"/>
                </a:lnTo>
                <a:lnTo>
                  <a:pt x="1365852" y="2109540"/>
                </a:lnTo>
                <a:lnTo>
                  <a:pt x="1353797" y="2065722"/>
                </a:lnTo>
                <a:lnTo>
                  <a:pt x="1342458" y="2021583"/>
                </a:lnTo>
                <a:lnTo>
                  <a:pt x="1331806" y="1977180"/>
                </a:lnTo>
                <a:lnTo>
                  <a:pt x="1321814" y="1932570"/>
                </a:lnTo>
                <a:lnTo>
                  <a:pt x="1312455" y="1887812"/>
                </a:lnTo>
                <a:lnTo>
                  <a:pt x="1303703" y="1842963"/>
                </a:lnTo>
                <a:lnTo>
                  <a:pt x="1295528" y="1798079"/>
                </a:lnTo>
                <a:lnTo>
                  <a:pt x="1287904" y="1753219"/>
                </a:lnTo>
                <a:lnTo>
                  <a:pt x="1280804" y="1708440"/>
                </a:lnTo>
                <a:lnTo>
                  <a:pt x="1274200" y="1663799"/>
                </a:lnTo>
                <a:lnTo>
                  <a:pt x="1262372" y="1575162"/>
                </a:lnTo>
                <a:lnTo>
                  <a:pt x="1252199" y="1487767"/>
                </a:lnTo>
                <a:lnTo>
                  <a:pt x="1239568" y="1360010"/>
                </a:lnTo>
                <a:lnTo>
                  <a:pt x="1226479" y="1198304"/>
                </a:lnTo>
                <a:lnTo>
                  <a:pt x="1221659" y="1152345"/>
                </a:lnTo>
                <a:lnTo>
                  <a:pt x="1214144" y="1107850"/>
                </a:lnTo>
                <a:lnTo>
                  <a:pt x="1204042" y="1064769"/>
                </a:lnTo>
                <a:lnTo>
                  <a:pt x="1191458" y="1023050"/>
                </a:lnTo>
                <a:lnTo>
                  <a:pt x="1176502" y="982642"/>
                </a:lnTo>
                <a:lnTo>
                  <a:pt x="1159280" y="943492"/>
                </a:lnTo>
                <a:lnTo>
                  <a:pt x="1139900" y="905550"/>
                </a:lnTo>
                <a:lnTo>
                  <a:pt x="1118469" y="868763"/>
                </a:lnTo>
                <a:lnTo>
                  <a:pt x="1095094" y="833080"/>
                </a:lnTo>
                <a:lnTo>
                  <a:pt x="1069883" y="798450"/>
                </a:lnTo>
                <a:lnTo>
                  <a:pt x="1042944" y="764821"/>
                </a:lnTo>
                <a:lnTo>
                  <a:pt x="1014383" y="732142"/>
                </a:lnTo>
                <a:lnTo>
                  <a:pt x="984307" y="700360"/>
                </a:lnTo>
                <a:lnTo>
                  <a:pt x="952826" y="669424"/>
                </a:lnTo>
                <a:lnTo>
                  <a:pt x="920044" y="639283"/>
                </a:lnTo>
                <a:lnTo>
                  <a:pt x="886071" y="609885"/>
                </a:lnTo>
                <a:lnTo>
                  <a:pt x="851013" y="581179"/>
                </a:lnTo>
                <a:lnTo>
                  <a:pt x="814978" y="553112"/>
                </a:lnTo>
                <a:lnTo>
                  <a:pt x="778074" y="525634"/>
                </a:lnTo>
                <a:lnTo>
                  <a:pt x="740406" y="498693"/>
                </a:lnTo>
                <a:lnTo>
                  <a:pt x="702084" y="472236"/>
                </a:lnTo>
                <a:lnTo>
                  <a:pt x="663214" y="446213"/>
                </a:lnTo>
                <a:lnTo>
                  <a:pt x="623904" y="420573"/>
                </a:lnTo>
                <a:lnTo>
                  <a:pt x="584260" y="395262"/>
                </a:lnTo>
                <a:lnTo>
                  <a:pt x="544391" y="370231"/>
                </a:lnTo>
                <a:lnTo>
                  <a:pt x="345420" y="247450"/>
                </a:lnTo>
                <a:lnTo>
                  <a:pt x="306453" y="223009"/>
                </a:lnTo>
                <a:lnTo>
                  <a:pt x="268011" y="198485"/>
                </a:lnTo>
                <a:lnTo>
                  <a:pt x="230203" y="173827"/>
                </a:lnTo>
                <a:lnTo>
                  <a:pt x="193135" y="148984"/>
                </a:lnTo>
                <a:lnTo>
                  <a:pt x="156916" y="123904"/>
                </a:lnTo>
                <a:lnTo>
                  <a:pt x="121652" y="98535"/>
                </a:lnTo>
                <a:lnTo>
                  <a:pt x="87451" y="72826"/>
                </a:lnTo>
                <a:lnTo>
                  <a:pt x="54420" y="46725"/>
                </a:lnTo>
                <a:lnTo>
                  <a:pt x="22667" y="20182"/>
                </a:lnTo>
                <a:lnTo>
                  <a:pt x="0" y="0"/>
                </a:lnTo>
                <a:lnTo>
                  <a:pt x="849096" y="0"/>
                </a:lnTo>
                <a:lnTo>
                  <a:pt x="958710" y="139421"/>
                </a:lnTo>
                <a:lnTo>
                  <a:pt x="1008833" y="162381"/>
                </a:lnTo>
                <a:lnTo>
                  <a:pt x="1056329" y="185053"/>
                </a:lnTo>
                <a:lnTo>
                  <a:pt x="1101268" y="207554"/>
                </a:lnTo>
                <a:lnTo>
                  <a:pt x="1143722" y="230001"/>
                </a:lnTo>
                <a:lnTo>
                  <a:pt x="1183760" y="252510"/>
                </a:lnTo>
                <a:lnTo>
                  <a:pt x="1221454" y="275199"/>
                </a:lnTo>
                <a:lnTo>
                  <a:pt x="1256874" y="298183"/>
                </a:lnTo>
                <a:lnTo>
                  <a:pt x="1290091" y="321581"/>
                </a:lnTo>
                <a:lnTo>
                  <a:pt x="1321237" y="345561"/>
                </a:lnTo>
                <a:lnTo>
                  <a:pt x="1377228" y="395423"/>
                </a:lnTo>
                <a:lnTo>
                  <a:pt x="1425597" y="448859"/>
                </a:lnTo>
                <a:lnTo>
                  <a:pt x="1466849" y="506754"/>
                </a:lnTo>
                <a:lnTo>
                  <a:pt x="1501547" y="570041"/>
                </a:lnTo>
                <a:lnTo>
                  <a:pt x="1530257" y="639657"/>
                </a:lnTo>
                <a:lnTo>
                  <a:pt x="1542542" y="677131"/>
                </a:lnTo>
                <a:lnTo>
                  <a:pt x="1612147" y="1536620"/>
                </a:lnTo>
                <a:lnTo>
                  <a:pt x="1719355" y="2044701"/>
                </a:lnTo>
                <a:lnTo>
                  <a:pt x="1901837" y="2202781"/>
                </a:lnTo>
                <a:close/>
              </a:path>
              <a:path w="1902459" h="2896235">
                <a:moveTo>
                  <a:pt x="1596511" y="1000107"/>
                </a:moveTo>
                <a:lnTo>
                  <a:pt x="1600492" y="1056315"/>
                </a:lnTo>
                <a:lnTo>
                  <a:pt x="1603753" y="1115391"/>
                </a:lnTo>
                <a:lnTo>
                  <a:pt x="1606364" y="1177452"/>
                </a:lnTo>
                <a:lnTo>
                  <a:pt x="1609920" y="1310996"/>
                </a:lnTo>
                <a:lnTo>
                  <a:pt x="1612147" y="1536620"/>
                </a:lnTo>
                <a:lnTo>
                  <a:pt x="1551195" y="708126"/>
                </a:lnTo>
                <a:lnTo>
                  <a:pt x="1563329" y="757992"/>
                </a:lnTo>
                <a:lnTo>
                  <a:pt x="1571971" y="801615"/>
                </a:lnTo>
                <a:lnTo>
                  <a:pt x="1579539" y="847520"/>
                </a:lnTo>
                <a:lnTo>
                  <a:pt x="1586105" y="895826"/>
                </a:lnTo>
                <a:lnTo>
                  <a:pt x="1591739" y="946649"/>
                </a:lnTo>
                <a:lnTo>
                  <a:pt x="1596511" y="1000107"/>
                </a:lnTo>
                <a:close/>
              </a:path>
            </a:pathLst>
          </a:custGeom>
          <a:solidFill>
            <a:srgbClr val="FF0000"/>
          </a:solidFill>
        </p:spPr>
        <p:txBody>
          <a:bodyPr wrap="square" lIns="0" tIns="0" rIns="0" bIns="0" rtlCol="0"/>
          <a:lstStyle/>
          <a:p>
            <a:endParaRPr/>
          </a:p>
        </p:txBody>
      </p:sp>
      <p:sp>
        <p:nvSpPr>
          <p:cNvPr id="6" name="object 6"/>
          <p:cNvSpPr/>
          <p:nvPr/>
        </p:nvSpPr>
        <p:spPr>
          <a:xfrm>
            <a:off x="10813159" y="4233099"/>
            <a:ext cx="7517955" cy="381108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2496800" y="9334500"/>
            <a:ext cx="5589815" cy="116204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1010472" y="3681001"/>
            <a:ext cx="542925" cy="543560"/>
          </a:xfrm>
          <a:custGeom>
            <a:avLst/>
            <a:gdLst/>
            <a:ahLst/>
            <a:cxnLst/>
            <a:rect l="l" t="t" r="r" b="b"/>
            <a:pathLst>
              <a:path w="542925" h="543560">
                <a:moveTo>
                  <a:pt x="0" y="543260"/>
                </a:moveTo>
                <a:lnTo>
                  <a:pt x="26015" y="512081"/>
                </a:lnTo>
                <a:lnTo>
                  <a:pt x="47694" y="475598"/>
                </a:lnTo>
                <a:lnTo>
                  <a:pt x="65038" y="434773"/>
                </a:lnTo>
                <a:lnTo>
                  <a:pt x="78045" y="390572"/>
                </a:lnTo>
                <a:lnTo>
                  <a:pt x="86717" y="343960"/>
                </a:lnTo>
                <a:lnTo>
                  <a:pt x="91053" y="295900"/>
                </a:lnTo>
                <a:lnTo>
                  <a:pt x="91053" y="247359"/>
                </a:lnTo>
                <a:lnTo>
                  <a:pt x="86717" y="199299"/>
                </a:lnTo>
                <a:lnTo>
                  <a:pt x="78045" y="152687"/>
                </a:lnTo>
                <a:lnTo>
                  <a:pt x="65038" y="108486"/>
                </a:lnTo>
                <a:lnTo>
                  <a:pt x="47694" y="67662"/>
                </a:lnTo>
                <a:lnTo>
                  <a:pt x="26015" y="31178"/>
                </a:lnTo>
                <a:lnTo>
                  <a:pt x="0" y="0"/>
                </a:lnTo>
                <a:lnTo>
                  <a:pt x="31155" y="26034"/>
                </a:lnTo>
                <a:lnTo>
                  <a:pt x="67612" y="47729"/>
                </a:lnTo>
                <a:lnTo>
                  <a:pt x="108406" y="65086"/>
                </a:lnTo>
                <a:lnTo>
                  <a:pt x="152574" y="78103"/>
                </a:lnTo>
                <a:lnTo>
                  <a:pt x="199152" y="86781"/>
                </a:lnTo>
                <a:lnTo>
                  <a:pt x="247176" y="91120"/>
                </a:lnTo>
                <a:lnTo>
                  <a:pt x="485198" y="91120"/>
                </a:lnTo>
                <a:lnTo>
                  <a:pt x="477821" y="108486"/>
                </a:lnTo>
                <a:lnTo>
                  <a:pt x="464813" y="152687"/>
                </a:lnTo>
                <a:lnTo>
                  <a:pt x="456141" y="199299"/>
                </a:lnTo>
                <a:lnTo>
                  <a:pt x="451806" y="247359"/>
                </a:lnTo>
                <a:lnTo>
                  <a:pt x="451806" y="295900"/>
                </a:lnTo>
                <a:lnTo>
                  <a:pt x="456141" y="343960"/>
                </a:lnTo>
                <a:lnTo>
                  <a:pt x="464813" y="390572"/>
                </a:lnTo>
                <a:lnTo>
                  <a:pt x="477821" y="434773"/>
                </a:lnTo>
                <a:lnTo>
                  <a:pt x="485198" y="452139"/>
                </a:lnTo>
                <a:lnTo>
                  <a:pt x="247176" y="452139"/>
                </a:lnTo>
                <a:lnTo>
                  <a:pt x="199152" y="456478"/>
                </a:lnTo>
                <a:lnTo>
                  <a:pt x="152574" y="465156"/>
                </a:lnTo>
                <a:lnTo>
                  <a:pt x="108406" y="478174"/>
                </a:lnTo>
                <a:lnTo>
                  <a:pt x="67612" y="495530"/>
                </a:lnTo>
                <a:lnTo>
                  <a:pt x="31155" y="517225"/>
                </a:lnTo>
                <a:lnTo>
                  <a:pt x="0" y="543260"/>
                </a:lnTo>
                <a:close/>
              </a:path>
              <a:path w="542925" h="543560">
                <a:moveTo>
                  <a:pt x="485198" y="91120"/>
                </a:moveTo>
                <a:lnTo>
                  <a:pt x="295682" y="91120"/>
                </a:lnTo>
                <a:lnTo>
                  <a:pt x="343706" y="86781"/>
                </a:lnTo>
                <a:lnTo>
                  <a:pt x="390284" y="78103"/>
                </a:lnTo>
                <a:lnTo>
                  <a:pt x="434452" y="65086"/>
                </a:lnTo>
                <a:lnTo>
                  <a:pt x="475247" y="47729"/>
                </a:lnTo>
                <a:lnTo>
                  <a:pt x="511704" y="26034"/>
                </a:lnTo>
                <a:lnTo>
                  <a:pt x="542859" y="0"/>
                </a:lnTo>
                <a:lnTo>
                  <a:pt x="516844" y="31178"/>
                </a:lnTo>
                <a:lnTo>
                  <a:pt x="495164" y="67662"/>
                </a:lnTo>
                <a:lnTo>
                  <a:pt x="485198" y="91120"/>
                </a:lnTo>
                <a:close/>
              </a:path>
              <a:path w="542925" h="543560">
                <a:moveTo>
                  <a:pt x="542859" y="543260"/>
                </a:moveTo>
                <a:lnTo>
                  <a:pt x="511704" y="517225"/>
                </a:lnTo>
                <a:lnTo>
                  <a:pt x="475247" y="495530"/>
                </a:lnTo>
                <a:lnTo>
                  <a:pt x="434452" y="478174"/>
                </a:lnTo>
                <a:lnTo>
                  <a:pt x="390284" y="465156"/>
                </a:lnTo>
                <a:lnTo>
                  <a:pt x="343706" y="456478"/>
                </a:lnTo>
                <a:lnTo>
                  <a:pt x="295682" y="452139"/>
                </a:lnTo>
                <a:lnTo>
                  <a:pt x="485198" y="452139"/>
                </a:lnTo>
                <a:lnTo>
                  <a:pt x="495164" y="475598"/>
                </a:lnTo>
                <a:lnTo>
                  <a:pt x="516844" y="512081"/>
                </a:lnTo>
                <a:lnTo>
                  <a:pt x="542859" y="543260"/>
                </a:lnTo>
                <a:close/>
              </a:path>
            </a:pathLst>
          </a:custGeom>
          <a:solidFill>
            <a:srgbClr val="FBCF02"/>
          </a:solidFill>
        </p:spPr>
        <p:txBody>
          <a:bodyPr wrap="square" lIns="0" tIns="0" rIns="0" bIns="0" rtlCol="0"/>
          <a:lstStyle/>
          <a:p>
            <a:endParaRPr/>
          </a:p>
        </p:txBody>
      </p:sp>
      <p:sp>
        <p:nvSpPr>
          <p:cNvPr id="9" name="object 9"/>
          <p:cNvSpPr/>
          <p:nvPr/>
        </p:nvSpPr>
        <p:spPr>
          <a:xfrm>
            <a:off x="9982706" y="2585961"/>
            <a:ext cx="1398270" cy="1399540"/>
          </a:xfrm>
          <a:custGeom>
            <a:avLst/>
            <a:gdLst/>
            <a:ahLst/>
            <a:cxnLst/>
            <a:rect l="l" t="t" r="r" b="b"/>
            <a:pathLst>
              <a:path w="1398270" h="1399539">
                <a:moveTo>
                  <a:pt x="699037" y="1399108"/>
                </a:moveTo>
                <a:lnTo>
                  <a:pt x="698386" y="1336730"/>
                </a:lnTo>
                <a:lnTo>
                  <a:pt x="696369" y="1277927"/>
                </a:lnTo>
                <a:lnTo>
                  <a:pt x="692896" y="1222607"/>
                </a:lnTo>
                <a:lnTo>
                  <a:pt x="687876" y="1170678"/>
                </a:lnTo>
                <a:lnTo>
                  <a:pt x="681215" y="1122048"/>
                </a:lnTo>
                <a:lnTo>
                  <a:pt x="672822" y="1076624"/>
                </a:lnTo>
                <a:lnTo>
                  <a:pt x="662606" y="1034314"/>
                </a:lnTo>
                <a:lnTo>
                  <a:pt x="650475" y="995026"/>
                </a:lnTo>
                <a:lnTo>
                  <a:pt x="636337" y="958668"/>
                </a:lnTo>
                <a:lnTo>
                  <a:pt x="601673" y="894374"/>
                </a:lnTo>
                <a:lnTo>
                  <a:pt x="557879" y="840693"/>
                </a:lnTo>
                <a:lnTo>
                  <a:pt x="504222" y="796889"/>
                </a:lnTo>
                <a:lnTo>
                  <a:pt x="439968" y="762223"/>
                </a:lnTo>
                <a:lnTo>
                  <a:pt x="403638" y="748087"/>
                </a:lnTo>
                <a:lnTo>
                  <a:pt x="364383" y="735959"/>
                </a:lnTo>
                <a:lnTo>
                  <a:pt x="322111" y="725748"/>
                </a:lnTo>
                <a:lnTo>
                  <a:pt x="276732" y="717360"/>
                </a:lnTo>
                <a:lnTo>
                  <a:pt x="228152" y="710704"/>
                </a:lnTo>
                <a:lnTo>
                  <a:pt x="176281" y="705687"/>
                </a:lnTo>
                <a:lnTo>
                  <a:pt x="121026" y="702218"/>
                </a:lnTo>
                <a:lnTo>
                  <a:pt x="62296" y="700204"/>
                </a:lnTo>
                <a:lnTo>
                  <a:pt x="0" y="699554"/>
                </a:lnTo>
                <a:lnTo>
                  <a:pt x="62331" y="698901"/>
                </a:lnTo>
                <a:lnTo>
                  <a:pt x="121091" y="696884"/>
                </a:lnTo>
                <a:lnTo>
                  <a:pt x="176370" y="693408"/>
                </a:lnTo>
                <a:lnTo>
                  <a:pt x="228260" y="688384"/>
                </a:lnTo>
                <a:lnTo>
                  <a:pt x="276855" y="681718"/>
                </a:lnTo>
                <a:lnTo>
                  <a:pt x="322246" y="673319"/>
                </a:lnTo>
                <a:lnTo>
                  <a:pt x="364524" y="663096"/>
                </a:lnTo>
                <a:lnTo>
                  <a:pt x="403783" y="650955"/>
                </a:lnTo>
                <a:lnTo>
                  <a:pt x="440114" y="636807"/>
                </a:lnTo>
                <a:lnTo>
                  <a:pt x="504361" y="602117"/>
                </a:lnTo>
                <a:lnTo>
                  <a:pt x="558002" y="558291"/>
                </a:lnTo>
                <a:lnTo>
                  <a:pt x="601774" y="504595"/>
                </a:lnTo>
                <a:lnTo>
                  <a:pt x="636414" y="440293"/>
                </a:lnTo>
                <a:lnTo>
                  <a:pt x="650539" y="403936"/>
                </a:lnTo>
                <a:lnTo>
                  <a:pt x="662658" y="364652"/>
                </a:lnTo>
                <a:lnTo>
                  <a:pt x="672862" y="322349"/>
                </a:lnTo>
                <a:lnTo>
                  <a:pt x="681244" y="276936"/>
                </a:lnTo>
                <a:lnTo>
                  <a:pt x="687895" y="228321"/>
                </a:lnTo>
                <a:lnTo>
                  <a:pt x="692908" y="176411"/>
                </a:lnTo>
                <a:lnTo>
                  <a:pt x="696375" y="121116"/>
                </a:lnTo>
                <a:lnTo>
                  <a:pt x="698387" y="62342"/>
                </a:lnTo>
                <a:lnTo>
                  <a:pt x="699037" y="0"/>
                </a:lnTo>
                <a:lnTo>
                  <a:pt x="699689" y="62377"/>
                </a:lnTo>
                <a:lnTo>
                  <a:pt x="701705" y="121180"/>
                </a:lnTo>
                <a:lnTo>
                  <a:pt x="705178" y="176500"/>
                </a:lnTo>
                <a:lnTo>
                  <a:pt x="710199" y="228429"/>
                </a:lnTo>
                <a:lnTo>
                  <a:pt x="716860" y="277060"/>
                </a:lnTo>
                <a:lnTo>
                  <a:pt x="725252" y="322484"/>
                </a:lnTo>
                <a:lnTo>
                  <a:pt x="735468" y="364793"/>
                </a:lnTo>
                <a:lnTo>
                  <a:pt x="747600" y="404081"/>
                </a:lnTo>
                <a:lnTo>
                  <a:pt x="761738" y="440439"/>
                </a:lnTo>
                <a:lnTo>
                  <a:pt x="796402" y="504733"/>
                </a:lnTo>
                <a:lnTo>
                  <a:pt x="840195" y="558414"/>
                </a:lnTo>
                <a:lnTo>
                  <a:pt x="893852" y="602218"/>
                </a:lnTo>
                <a:lnTo>
                  <a:pt x="958106" y="636884"/>
                </a:lnTo>
                <a:lnTo>
                  <a:pt x="994437" y="651020"/>
                </a:lnTo>
                <a:lnTo>
                  <a:pt x="1033692" y="663148"/>
                </a:lnTo>
                <a:lnTo>
                  <a:pt x="1075963" y="673359"/>
                </a:lnTo>
                <a:lnTo>
                  <a:pt x="1121343" y="681747"/>
                </a:lnTo>
                <a:lnTo>
                  <a:pt x="1169922" y="688403"/>
                </a:lnTo>
                <a:lnTo>
                  <a:pt x="1221794" y="693420"/>
                </a:lnTo>
                <a:lnTo>
                  <a:pt x="1277048" y="696889"/>
                </a:lnTo>
                <a:lnTo>
                  <a:pt x="1335778" y="698903"/>
                </a:lnTo>
                <a:lnTo>
                  <a:pt x="1398075" y="699554"/>
                </a:lnTo>
                <a:lnTo>
                  <a:pt x="1335778" y="700206"/>
                </a:lnTo>
                <a:lnTo>
                  <a:pt x="1277048" y="702224"/>
                </a:lnTo>
                <a:lnTo>
                  <a:pt x="1221794" y="705699"/>
                </a:lnTo>
                <a:lnTo>
                  <a:pt x="1169922" y="710724"/>
                </a:lnTo>
                <a:lnTo>
                  <a:pt x="1121343" y="717389"/>
                </a:lnTo>
                <a:lnTo>
                  <a:pt x="1075963" y="725788"/>
                </a:lnTo>
                <a:lnTo>
                  <a:pt x="1033692" y="736011"/>
                </a:lnTo>
                <a:lnTo>
                  <a:pt x="994437" y="748152"/>
                </a:lnTo>
                <a:lnTo>
                  <a:pt x="958106" y="762300"/>
                </a:lnTo>
                <a:lnTo>
                  <a:pt x="893852" y="796990"/>
                </a:lnTo>
                <a:lnTo>
                  <a:pt x="840195" y="840816"/>
                </a:lnTo>
                <a:lnTo>
                  <a:pt x="796402" y="894512"/>
                </a:lnTo>
                <a:lnTo>
                  <a:pt x="761738" y="958814"/>
                </a:lnTo>
                <a:lnTo>
                  <a:pt x="747600" y="995171"/>
                </a:lnTo>
                <a:lnTo>
                  <a:pt x="735468" y="1034455"/>
                </a:lnTo>
                <a:lnTo>
                  <a:pt x="725252" y="1076758"/>
                </a:lnTo>
                <a:lnTo>
                  <a:pt x="716860" y="1122171"/>
                </a:lnTo>
                <a:lnTo>
                  <a:pt x="710199" y="1170786"/>
                </a:lnTo>
                <a:lnTo>
                  <a:pt x="705178" y="1222696"/>
                </a:lnTo>
                <a:lnTo>
                  <a:pt x="701705" y="1277991"/>
                </a:lnTo>
                <a:lnTo>
                  <a:pt x="699689" y="1336765"/>
                </a:lnTo>
                <a:lnTo>
                  <a:pt x="699037" y="1399108"/>
                </a:lnTo>
                <a:close/>
              </a:path>
            </a:pathLst>
          </a:custGeom>
          <a:solidFill>
            <a:srgbClr val="E30B1D"/>
          </a:solidFill>
        </p:spPr>
        <p:txBody>
          <a:bodyPr wrap="square" lIns="0" tIns="0" rIns="0" bIns="0" rtlCol="0"/>
          <a:lstStyle/>
          <a:p>
            <a:endParaRPr/>
          </a:p>
        </p:txBody>
      </p:sp>
      <p:sp>
        <p:nvSpPr>
          <p:cNvPr id="10" name="object 10"/>
          <p:cNvSpPr/>
          <p:nvPr/>
        </p:nvSpPr>
        <p:spPr>
          <a:xfrm>
            <a:off x="10021996" y="2618072"/>
            <a:ext cx="1398905" cy="1400175"/>
          </a:xfrm>
          <a:custGeom>
            <a:avLst/>
            <a:gdLst/>
            <a:ahLst/>
            <a:cxnLst/>
            <a:rect l="l" t="t" r="r" b="b"/>
            <a:pathLst>
              <a:path w="1398904" h="1400175">
                <a:moveTo>
                  <a:pt x="705913" y="1400091"/>
                </a:moveTo>
                <a:lnTo>
                  <a:pt x="692816" y="1400091"/>
                </a:lnTo>
                <a:lnTo>
                  <a:pt x="691967" y="1329130"/>
                </a:lnTo>
                <a:lnTo>
                  <a:pt x="689375" y="1263526"/>
                </a:lnTo>
                <a:lnTo>
                  <a:pt x="684979" y="1203024"/>
                </a:lnTo>
                <a:lnTo>
                  <a:pt x="678713" y="1147368"/>
                </a:lnTo>
                <a:lnTo>
                  <a:pt x="670515" y="1096304"/>
                </a:lnTo>
                <a:lnTo>
                  <a:pt x="660320" y="1049576"/>
                </a:lnTo>
                <a:lnTo>
                  <a:pt x="648065" y="1006931"/>
                </a:lnTo>
                <a:lnTo>
                  <a:pt x="633687" y="968113"/>
                </a:lnTo>
                <a:lnTo>
                  <a:pt x="617121" y="932868"/>
                </a:lnTo>
                <a:lnTo>
                  <a:pt x="577173" y="872075"/>
                </a:lnTo>
                <a:lnTo>
                  <a:pt x="527519" y="822491"/>
                </a:lnTo>
                <a:lnTo>
                  <a:pt x="466785" y="782651"/>
                </a:lnTo>
                <a:lnTo>
                  <a:pt x="431512" y="766081"/>
                </a:lnTo>
                <a:lnTo>
                  <a:pt x="392670" y="751685"/>
                </a:lnTo>
                <a:lnTo>
                  <a:pt x="350010" y="739405"/>
                </a:lnTo>
                <a:lnTo>
                  <a:pt x="303284" y="729180"/>
                </a:lnTo>
                <a:lnTo>
                  <a:pt x="252245" y="720949"/>
                </a:lnTo>
                <a:lnTo>
                  <a:pt x="196645" y="714652"/>
                </a:lnTo>
                <a:lnTo>
                  <a:pt x="136236" y="710228"/>
                </a:lnTo>
                <a:lnTo>
                  <a:pt x="70770" y="707619"/>
                </a:lnTo>
                <a:lnTo>
                  <a:pt x="0" y="706762"/>
                </a:lnTo>
                <a:lnTo>
                  <a:pt x="0" y="693656"/>
                </a:lnTo>
                <a:lnTo>
                  <a:pt x="70832" y="692799"/>
                </a:lnTo>
                <a:lnTo>
                  <a:pt x="136324" y="690188"/>
                </a:lnTo>
                <a:lnTo>
                  <a:pt x="196727" y="685761"/>
                </a:lnTo>
                <a:lnTo>
                  <a:pt x="252293" y="679457"/>
                </a:lnTo>
                <a:lnTo>
                  <a:pt x="303276" y="671214"/>
                </a:lnTo>
                <a:lnTo>
                  <a:pt x="349928" y="660972"/>
                </a:lnTo>
                <a:lnTo>
                  <a:pt x="392500" y="648667"/>
                </a:lnTo>
                <a:lnTo>
                  <a:pt x="431246" y="634240"/>
                </a:lnTo>
                <a:lnTo>
                  <a:pt x="466417" y="617628"/>
                </a:lnTo>
                <a:lnTo>
                  <a:pt x="527046" y="577606"/>
                </a:lnTo>
                <a:lnTo>
                  <a:pt x="576450" y="528003"/>
                </a:lnTo>
                <a:lnTo>
                  <a:pt x="616328" y="467130"/>
                </a:lnTo>
                <a:lnTo>
                  <a:pt x="632887" y="431831"/>
                </a:lnTo>
                <a:lnTo>
                  <a:pt x="647271" y="392960"/>
                </a:lnTo>
                <a:lnTo>
                  <a:pt x="659542" y="350268"/>
                </a:lnTo>
                <a:lnTo>
                  <a:pt x="669760" y="303508"/>
                </a:lnTo>
                <a:lnTo>
                  <a:pt x="677986" y="252431"/>
                </a:lnTo>
                <a:lnTo>
                  <a:pt x="684278" y="196790"/>
                </a:lnTo>
                <a:lnTo>
                  <a:pt x="688698" y="136336"/>
                </a:lnTo>
                <a:lnTo>
                  <a:pt x="691306" y="70822"/>
                </a:lnTo>
                <a:lnTo>
                  <a:pt x="692162" y="0"/>
                </a:lnTo>
                <a:lnTo>
                  <a:pt x="705258" y="0"/>
                </a:lnTo>
                <a:lnTo>
                  <a:pt x="706114" y="70960"/>
                </a:lnTo>
                <a:lnTo>
                  <a:pt x="708723" y="136565"/>
                </a:lnTo>
                <a:lnTo>
                  <a:pt x="712082" y="182506"/>
                </a:lnTo>
                <a:lnTo>
                  <a:pt x="699037" y="182506"/>
                </a:lnTo>
                <a:lnTo>
                  <a:pt x="692069" y="249277"/>
                </a:lnTo>
                <a:lnTo>
                  <a:pt x="682400" y="309782"/>
                </a:lnTo>
                <a:lnTo>
                  <a:pt x="669938" y="364419"/>
                </a:lnTo>
                <a:lnTo>
                  <a:pt x="654590" y="413588"/>
                </a:lnTo>
                <a:lnTo>
                  <a:pt x="636265" y="457689"/>
                </a:lnTo>
                <a:lnTo>
                  <a:pt x="614870" y="497121"/>
                </a:lnTo>
                <a:lnTo>
                  <a:pt x="590314" y="532283"/>
                </a:lnTo>
                <a:lnTo>
                  <a:pt x="562504" y="563575"/>
                </a:lnTo>
                <a:lnTo>
                  <a:pt x="531235" y="591405"/>
                </a:lnTo>
                <a:lnTo>
                  <a:pt x="496099" y="615980"/>
                </a:lnTo>
                <a:lnTo>
                  <a:pt x="456697" y="637390"/>
                </a:lnTo>
                <a:lnTo>
                  <a:pt x="412628" y="655729"/>
                </a:lnTo>
                <a:lnTo>
                  <a:pt x="363495" y="671088"/>
                </a:lnTo>
                <a:lnTo>
                  <a:pt x="308898" y="683560"/>
                </a:lnTo>
                <a:lnTo>
                  <a:pt x="248438" y="693236"/>
                </a:lnTo>
                <a:lnTo>
                  <a:pt x="181717" y="700209"/>
                </a:lnTo>
                <a:lnTo>
                  <a:pt x="248425" y="707182"/>
                </a:lnTo>
                <a:lnTo>
                  <a:pt x="308852" y="716858"/>
                </a:lnTo>
                <a:lnTo>
                  <a:pt x="363409" y="729330"/>
                </a:lnTo>
                <a:lnTo>
                  <a:pt x="412505" y="744689"/>
                </a:lnTo>
                <a:lnTo>
                  <a:pt x="456553" y="763027"/>
                </a:lnTo>
                <a:lnTo>
                  <a:pt x="495961" y="784438"/>
                </a:lnTo>
                <a:lnTo>
                  <a:pt x="531141" y="809012"/>
                </a:lnTo>
                <a:lnTo>
                  <a:pt x="562504" y="836843"/>
                </a:lnTo>
                <a:lnTo>
                  <a:pt x="590395" y="868135"/>
                </a:lnTo>
                <a:lnTo>
                  <a:pt x="614962" y="903297"/>
                </a:lnTo>
                <a:lnTo>
                  <a:pt x="636323" y="942728"/>
                </a:lnTo>
                <a:lnTo>
                  <a:pt x="654628" y="986952"/>
                </a:lnTo>
                <a:lnTo>
                  <a:pt x="669900" y="1036085"/>
                </a:lnTo>
                <a:lnTo>
                  <a:pt x="682316" y="1090682"/>
                </a:lnTo>
                <a:lnTo>
                  <a:pt x="691990" y="1151154"/>
                </a:lnTo>
                <a:lnTo>
                  <a:pt x="699037" y="1217912"/>
                </a:lnTo>
                <a:lnTo>
                  <a:pt x="712502" y="1217912"/>
                </a:lnTo>
                <a:lnTo>
                  <a:pt x="709216" y="1263640"/>
                </a:lnTo>
                <a:lnTo>
                  <a:pt x="706687" y="1329199"/>
                </a:lnTo>
                <a:lnTo>
                  <a:pt x="705913" y="1400091"/>
                </a:lnTo>
                <a:close/>
              </a:path>
              <a:path w="1398904" h="1400175">
                <a:moveTo>
                  <a:pt x="1060180" y="414489"/>
                </a:moveTo>
                <a:lnTo>
                  <a:pt x="1085554" y="377440"/>
                </a:lnTo>
                <a:lnTo>
                  <a:pt x="1100779" y="330523"/>
                </a:lnTo>
                <a:lnTo>
                  <a:pt x="1105854" y="278674"/>
                </a:lnTo>
                <a:lnTo>
                  <a:pt x="1100779" y="226825"/>
                </a:lnTo>
                <a:lnTo>
                  <a:pt x="1085539" y="179886"/>
                </a:lnTo>
                <a:lnTo>
                  <a:pt x="1060180" y="142859"/>
                </a:lnTo>
                <a:lnTo>
                  <a:pt x="1097202" y="168253"/>
                </a:lnTo>
                <a:lnTo>
                  <a:pt x="1144083" y="183489"/>
                </a:lnTo>
                <a:lnTo>
                  <a:pt x="1195894" y="188568"/>
                </a:lnTo>
                <a:lnTo>
                  <a:pt x="1303262" y="188568"/>
                </a:lnTo>
                <a:lnTo>
                  <a:pt x="1290791" y="226752"/>
                </a:lnTo>
                <a:lnTo>
                  <a:pt x="1285689" y="278551"/>
                </a:lnTo>
                <a:lnTo>
                  <a:pt x="1290791" y="330378"/>
                </a:lnTo>
                <a:lnTo>
                  <a:pt x="1303312" y="368781"/>
                </a:lnTo>
                <a:lnTo>
                  <a:pt x="1195894" y="368781"/>
                </a:lnTo>
                <a:lnTo>
                  <a:pt x="1144083" y="373860"/>
                </a:lnTo>
                <a:lnTo>
                  <a:pt x="1097202" y="389096"/>
                </a:lnTo>
                <a:lnTo>
                  <a:pt x="1060180" y="414489"/>
                </a:lnTo>
                <a:close/>
              </a:path>
              <a:path w="1398904" h="1400175">
                <a:moveTo>
                  <a:pt x="1303262" y="188568"/>
                </a:moveTo>
                <a:lnTo>
                  <a:pt x="1195894" y="188568"/>
                </a:lnTo>
                <a:lnTo>
                  <a:pt x="1247705" y="183489"/>
                </a:lnTo>
                <a:lnTo>
                  <a:pt x="1294587" y="168253"/>
                </a:lnTo>
                <a:lnTo>
                  <a:pt x="1331609" y="142859"/>
                </a:lnTo>
                <a:lnTo>
                  <a:pt x="1306090" y="179909"/>
                </a:lnTo>
                <a:lnTo>
                  <a:pt x="1303262" y="188568"/>
                </a:lnTo>
                <a:close/>
              </a:path>
              <a:path w="1398904" h="1400175">
                <a:moveTo>
                  <a:pt x="712502" y="1217912"/>
                </a:moveTo>
                <a:lnTo>
                  <a:pt x="699037" y="1217912"/>
                </a:lnTo>
                <a:lnTo>
                  <a:pt x="706007" y="1151141"/>
                </a:lnTo>
                <a:lnTo>
                  <a:pt x="715685" y="1090636"/>
                </a:lnTo>
                <a:lnTo>
                  <a:pt x="728164" y="1035999"/>
                </a:lnTo>
                <a:lnTo>
                  <a:pt x="743535" y="986829"/>
                </a:lnTo>
                <a:lnTo>
                  <a:pt x="761809" y="942872"/>
                </a:lnTo>
                <a:lnTo>
                  <a:pt x="783204" y="903435"/>
                </a:lnTo>
                <a:lnTo>
                  <a:pt x="807761" y="868229"/>
                </a:lnTo>
                <a:lnTo>
                  <a:pt x="835571" y="836843"/>
                </a:lnTo>
                <a:lnTo>
                  <a:pt x="866839" y="808932"/>
                </a:lnTo>
                <a:lnTo>
                  <a:pt x="901975" y="784346"/>
                </a:lnTo>
                <a:lnTo>
                  <a:pt x="941378" y="762970"/>
                </a:lnTo>
                <a:lnTo>
                  <a:pt x="985446" y="744689"/>
                </a:lnTo>
                <a:lnTo>
                  <a:pt x="1034580" y="729387"/>
                </a:lnTo>
                <a:lnTo>
                  <a:pt x="1089177" y="716950"/>
                </a:lnTo>
                <a:lnTo>
                  <a:pt x="1149636" y="707263"/>
                </a:lnTo>
                <a:lnTo>
                  <a:pt x="1216358" y="700209"/>
                </a:lnTo>
                <a:lnTo>
                  <a:pt x="1149650" y="693236"/>
                </a:lnTo>
                <a:lnTo>
                  <a:pt x="1089223" y="683560"/>
                </a:lnTo>
                <a:lnTo>
                  <a:pt x="1034666" y="671088"/>
                </a:lnTo>
                <a:lnTo>
                  <a:pt x="985569" y="655729"/>
                </a:lnTo>
                <a:lnTo>
                  <a:pt x="941522" y="637390"/>
                </a:lnTo>
                <a:lnTo>
                  <a:pt x="902113" y="615980"/>
                </a:lnTo>
                <a:lnTo>
                  <a:pt x="866933" y="591405"/>
                </a:lnTo>
                <a:lnTo>
                  <a:pt x="835571" y="563575"/>
                </a:lnTo>
                <a:lnTo>
                  <a:pt x="807680" y="532283"/>
                </a:lnTo>
                <a:lnTo>
                  <a:pt x="783112" y="497121"/>
                </a:lnTo>
                <a:lnTo>
                  <a:pt x="761752" y="457689"/>
                </a:lnTo>
                <a:lnTo>
                  <a:pt x="743484" y="413588"/>
                </a:lnTo>
                <a:lnTo>
                  <a:pt x="728194" y="364419"/>
                </a:lnTo>
                <a:lnTo>
                  <a:pt x="715766" y="309782"/>
                </a:lnTo>
                <a:lnTo>
                  <a:pt x="706086" y="249277"/>
                </a:lnTo>
                <a:lnTo>
                  <a:pt x="699037" y="182506"/>
                </a:lnTo>
                <a:lnTo>
                  <a:pt x="712082" y="182506"/>
                </a:lnTo>
                <a:lnTo>
                  <a:pt x="713147" y="197072"/>
                </a:lnTo>
                <a:lnTo>
                  <a:pt x="719446" y="252735"/>
                </a:lnTo>
                <a:lnTo>
                  <a:pt x="727683" y="303810"/>
                </a:lnTo>
                <a:lnTo>
                  <a:pt x="737918" y="350555"/>
                </a:lnTo>
                <a:lnTo>
                  <a:pt x="750213" y="393224"/>
                </a:lnTo>
                <a:lnTo>
                  <a:pt x="764630" y="432074"/>
                </a:lnTo>
                <a:lnTo>
                  <a:pt x="781229" y="467360"/>
                </a:lnTo>
                <a:lnTo>
                  <a:pt x="821222" y="528268"/>
                </a:lnTo>
                <a:lnTo>
                  <a:pt x="870789" y="577858"/>
                </a:lnTo>
                <a:lnTo>
                  <a:pt x="931617" y="617767"/>
                </a:lnTo>
                <a:lnTo>
                  <a:pt x="966890" y="634337"/>
                </a:lnTo>
                <a:lnTo>
                  <a:pt x="1005732" y="648732"/>
                </a:lnTo>
                <a:lnTo>
                  <a:pt x="1048392" y="661013"/>
                </a:lnTo>
                <a:lnTo>
                  <a:pt x="1095118" y="671238"/>
                </a:lnTo>
                <a:lnTo>
                  <a:pt x="1146157" y="679469"/>
                </a:lnTo>
                <a:lnTo>
                  <a:pt x="1201757" y="685766"/>
                </a:lnTo>
                <a:lnTo>
                  <a:pt x="1262166" y="690189"/>
                </a:lnTo>
                <a:lnTo>
                  <a:pt x="1327632" y="692799"/>
                </a:lnTo>
                <a:lnTo>
                  <a:pt x="1398403" y="693656"/>
                </a:lnTo>
                <a:lnTo>
                  <a:pt x="1398403" y="706762"/>
                </a:lnTo>
                <a:lnTo>
                  <a:pt x="1327494" y="707612"/>
                </a:lnTo>
                <a:lnTo>
                  <a:pt x="1261939" y="710206"/>
                </a:lnTo>
                <a:lnTo>
                  <a:pt x="1201481" y="714605"/>
                </a:lnTo>
                <a:lnTo>
                  <a:pt x="1145866" y="720876"/>
                </a:lnTo>
                <a:lnTo>
                  <a:pt x="1094840" y="729080"/>
                </a:lnTo>
                <a:lnTo>
                  <a:pt x="1048147" y="739282"/>
                </a:lnTo>
                <a:lnTo>
                  <a:pt x="1005533" y="751546"/>
                </a:lnTo>
                <a:lnTo>
                  <a:pt x="966744" y="765935"/>
                </a:lnTo>
                <a:lnTo>
                  <a:pt x="931525" y="782513"/>
                </a:lnTo>
                <a:lnTo>
                  <a:pt x="870700" y="822559"/>
                </a:lnTo>
                <a:lnTo>
                  <a:pt x="821229" y="872081"/>
                </a:lnTo>
                <a:lnTo>
                  <a:pt x="781286" y="932914"/>
                </a:lnTo>
                <a:lnTo>
                  <a:pt x="764727" y="968186"/>
                </a:lnTo>
                <a:lnTo>
                  <a:pt x="750360" y="1007031"/>
                </a:lnTo>
                <a:lnTo>
                  <a:pt x="738123" y="1049699"/>
                </a:lnTo>
                <a:lnTo>
                  <a:pt x="727952" y="1096443"/>
                </a:lnTo>
                <a:lnTo>
                  <a:pt x="719809" y="1147368"/>
                </a:lnTo>
                <a:lnTo>
                  <a:pt x="713561" y="1203162"/>
                </a:lnTo>
                <a:lnTo>
                  <a:pt x="712502" y="1217912"/>
                </a:lnTo>
                <a:close/>
              </a:path>
              <a:path w="1398904" h="1400175">
                <a:moveTo>
                  <a:pt x="1331609" y="414489"/>
                </a:moveTo>
                <a:lnTo>
                  <a:pt x="1294587" y="389096"/>
                </a:lnTo>
                <a:lnTo>
                  <a:pt x="1247705" y="373860"/>
                </a:lnTo>
                <a:lnTo>
                  <a:pt x="1195894" y="368781"/>
                </a:lnTo>
                <a:lnTo>
                  <a:pt x="1303312" y="368781"/>
                </a:lnTo>
                <a:lnTo>
                  <a:pt x="1306098" y="377326"/>
                </a:lnTo>
                <a:lnTo>
                  <a:pt x="1331609" y="414489"/>
                </a:lnTo>
                <a:close/>
              </a:path>
              <a:path w="1398904" h="1400175">
                <a:moveTo>
                  <a:pt x="314321" y="1375844"/>
                </a:moveTo>
                <a:lnTo>
                  <a:pt x="312187" y="1320059"/>
                </a:lnTo>
                <a:lnTo>
                  <a:pt x="305169" y="1274715"/>
                </a:lnTo>
                <a:lnTo>
                  <a:pt x="272780" y="1211645"/>
                </a:lnTo>
                <a:lnTo>
                  <a:pt x="209757" y="1179232"/>
                </a:lnTo>
                <a:lnTo>
                  <a:pt x="164446" y="1172209"/>
                </a:lnTo>
                <a:lnTo>
                  <a:pt x="108702" y="1170073"/>
                </a:lnTo>
                <a:lnTo>
                  <a:pt x="164446" y="1167938"/>
                </a:lnTo>
                <a:lnTo>
                  <a:pt x="209757" y="1160914"/>
                </a:lnTo>
                <a:lnTo>
                  <a:pt x="272780" y="1128501"/>
                </a:lnTo>
                <a:lnTo>
                  <a:pt x="305169" y="1065432"/>
                </a:lnTo>
                <a:lnTo>
                  <a:pt x="312187" y="1020088"/>
                </a:lnTo>
                <a:lnTo>
                  <a:pt x="314321" y="964303"/>
                </a:lnTo>
                <a:lnTo>
                  <a:pt x="316455" y="1020088"/>
                </a:lnTo>
                <a:lnTo>
                  <a:pt x="323473" y="1065432"/>
                </a:lnTo>
                <a:lnTo>
                  <a:pt x="355862" y="1128501"/>
                </a:lnTo>
                <a:lnTo>
                  <a:pt x="418885" y="1160914"/>
                </a:lnTo>
                <a:lnTo>
                  <a:pt x="464196" y="1167938"/>
                </a:lnTo>
                <a:lnTo>
                  <a:pt x="519940" y="1170073"/>
                </a:lnTo>
                <a:lnTo>
                  <a:pt x="464102" y="1172209"/>
                </a:lnTo>
                <a:lnTo>
                  <a:pt x="418747" y="1179232"/>
                </a:lnTo>
                <a:lnTo>
                  <a:pt x="355739" y="1211645"/>
                </a:lnTo>
                <a:lnTo>
                  <a:pt x="323427" y="1274715"/>
                </a:lnTo>
                <a:lnTo>
                  <a:pt x="316441" y="1320059"/>
                </a:lnTo>
                <a:lnTo>
                  <a:pt x="314321" y="1375844"/>
                </a:lnTo>
                <a:close/>
              </a:path>
            </a:pathLst>
          </a:custGeom>
          <a:solidFill>
            <a:srgbClr val="000000"/>
          </a:solidFill>
        </p:spPr>
        <p:txBody>
          <a:bodyPr wrap="square" lIns="0" tIns="0" rIns="0" bIns="0" rtlCol="0"/>
          <a:lstStyle/>
          <a:p>
            <a:endParaRPr/>
          </a:p>
        </p:txBody>
      </p:sp>
      <p:sp>
        <p:nvSpPr>
          <p:cNvPr id="11" name="object 11"/>
          <p:cNvSpPr/>
          <p:nvPr/>
        </p:nvSpPr>
        <p:spPr>
          <a:xfrm>
            <a:off x="17259670" y="6996355"/>
            <a:ext cx="1028328" cy="1162049"/>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3234381" y="760099"/>
            <a:ext cx="1784910" cy="181504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3222794" y="753151"/>
            <a:ext cx="1808480" cy="1829435"/>
          </a:xfrm>
          <a:custGeom>
            <a:avLst/>
            <a:gdLst/>
            <a:ahLst/>
            <a:cxnLst/>
            <a:rect l="l" t="t" r="r" b="b"/>
            <a:pathLst>
              <a:path w="1808480" h="1829435">
                <a:moveTo>
                  <a:pt x="840575" y="713859"/>
                </a:moveTo>
                <a:lnTo>
                  <a:pt x="826003" y="713859"/>
                </a:lnTo>
                <a:lnTo>
                  <a:pt x="826872" y="708310"/>
                </a:lnTo>
                <a:lnTo>
                  <a:pt x="828127" y="702761"/>
                </a:lnTo>
                <a:lnTo>
                  <a:pt x="828754" y="697694"/>
                </a:lnTo>
                <a:lnTo>
                  <a:pt x="907637" y="79521"/>
                </a:lnTo>
                <a:lnTo>
                  <a:pt x="909946" y="61578"/>
                </a:lnTo>
                <a:lnTo>
                  <a:pt x="917341" y="3522"/>
                </a:lnTo>
                <a:lnTo>
                  <a:pt x="930182" y="0"/>
                </a:lnTo>
                <a:lnTo>
                  <a:pt x="930858" y="5404"/>
                </a:lnTo>
                <a:lnTo>
                  <a:pt x="930810" y="5935"/>
                </a:lnTo>
                <a:lnTo>
                  <a:pt x="930955" y="6272"/>
                </a:lnTo>
                <a:lnTo>
                  <a:pt x="932017" y="9071"/>
                </a:lnTo>
                <a:lnTo>
                  <a:pt x="931824" y="13028"/>
                </a:lnTo>
                <a:lnTo>
                  <a:pt x="932982" y="22100"/>
                </a:lnTo>
                <a:lnTo>
                  <a:pt x="933803" y="28276"/>
                </a:lnTo>
                <a:lnTo>
                  <a:pt x="934575" y="34452"/>
                </a:lnTo>
                <a:lnTo>
                  <a:pt x="938147" y="62439"/>
                </a:lnTo>
                <a:lnTo>
                  <a:pt x="923713" y="62439"/>
                </a:lnTo>
                <a:lnTo>
                  <a:pt x="848258" y="653783"/>
                </a:lnTo>
                <a:lnTo>
                  <a:pt x="845949" y="671726"/>
                </a:lnTo>
                <a:lnTo>
                  <a:pt x="840575" y="713859"/>
                </a:lnTo>
                <a:close/>
              </a:path>
              <a:path w="1808480" h="1829435">
                <a:moveTo>
                  <a:pt x="1009355" y="733305"/>
                </a:moveTo>
                <a:lnTo>
                  <a:pt x="1008631" y="727804"/>
                </a:lnTo>
                <a:lnTo>
                  <a:pt x="1008679" y="727322"/>
                </a:lnTo>
                <a:lnTo>
                  <a:pt x="1008534" y="726984"/>
                </a:lnTo>
                <a:lnTo>
                  <a:pt x="1007472" y="724137"/>
                </a:lnTo>
                <a:lnTo>
                  <a:pt x="1007665" y="720228"/>
                </a:lnTo>
                <a:lnTo>
                  <a:pt x="1006507" y="711157"/>
                </a:lnTo>
                <a:lnTo>
                  <a:pt x="1005686" y="704980"/>
                </a:lnTo>
                <a:lnTo>
                  <a:pt x="1004914" y="698804"/>
                </a:lnTo>
                <a:lnTo>
                  <a:pt x="923713" y="62439"/>
                </a:lnTo>
                <a:lnTo>
                  <a:pt x="938147" y="62439"/>
                </a:lnTo>
                <a:lnTo>
                  <a:pt x="1013458" y="652625"/>
                </a:lnTo>
                <a:lnTo>
                  <a:pt x="1015458" y="668469"/>
                </a:lnTo>
                <a:lnTo>
                  <a:pt x="1021521" y="715982"/>
                </a:lnTo>
                <a:lnTo>
                  <a:pt x="1036379" y="715982"/>
                </a:lnTo>
                <a:lnTo>
                  <a:pt x="1019348" y="729155"/>
                </a:lnTo>
                <a:lnTo>
                  <a:pt x="1009355" y="733305"/>
                </a:lnTo>
                <a:close/>
              </a:path>
              <a:path w="1808480" h="1829435">
                <a:moveTo>
                  <a:pt x="561112" y="1246286"/>
                </a:moveTo>
                <a:lnTo>
                  <a:pt x="556139" y="1245079"/>
                </a:lnTo>
                <a:lnTo>
                  <a:pt x="552953" y="1243680"/>
                </a:lnTo>
                <a:lnTo>
                  <a:pt x="761264" y="974571"/>
                </a:lnTo>
                <a:lnTo>
                  <a:pt x="759816" y="974282"/>
                </a:lnTo>
                <a:lnTo>
                  <a:pt x="758368" y="973944"/>
                </a:lnTo>
                <a:lnTo>
                  <a:pt x="39586" y="882311"/>
                </a:lnTo>
                <a:lnTo>
                  <a:pt x="47069" y="875797"/>
                </a:lnTo>
                <a:lnTo>
                  <a:pt x="52862" y="875073"/>
                </a:lnTo>
                <a:lnTo>
                  <a:pt x="75085" y="871783"/>
                </a:lnTo>
                <a:lnTo>
                  <a:pt x="118977" y="866475"/>
                </a:lnTo>
                <a:lnTo>
                  <a:pt x="760106" y="784888"/>
                </a:lnTo>
                <a:lnTo>
                  <a:pt x="550974" y="514717"/>
                </a:lnTo>
                <a:lnTo>
                  <a:pt x="564540" y="511678"/>
                </a:lnTo>
                <a:lnTo>
                  <a:pt x="618267" y="553224"/>
                </a:lnTo>
                <a:lnTo>
                  <a:pt x="598140" y="553224"/>
                </a:lnTo>
                <a:lnTo>
                  <a:pt x="780285" y="788555"/>
                </a:lnTo>
                <a:lnTo>
                  <a:pt x="772416" y="791354"/>
                </a:lnTo>
                <a:lnTo>
                  <a:pt x="769133" y="791740"/>
                </a:lnTo>
                <a:lnTo>
                  <a:pt x="746930" y="795091"/>
                </a:lnTo>
                <a:lnTo>
                  <a:pt x="724991" y="797838"/>
                </a:lnTo>
                <a:lnTo>
                  <a:pt x="681126" y="802983"/>
                </a:lnTo>
                <a:lnTo>
                  <a:pt x="84531" y="879030"/>
                </a:lnTo>
                <a:lnTo>
                  <a:pt x="775458" y="967140"/>
                </a:lnTo>
                <a:lnTo>
                  <a:pt x="779561" y="968540"/>
                </a:lnTo>
                <a:lnTo>
                  <a:pt x="589305" y="1214294"/>
                </a:lnTo>
                <a:lnTo>
                  <a:pt x="603914" y="1214294"/>
                </a:lnTo>
                <a:lnTo>
                  <a:pt x="567098" y="1242763"/>
                </a:lnTo>
                <a:lnTo>
                  <a:pt x="564684" y="1244597"/>
                </a:lnTo>
                <a:lnTo>
                  <a:pt x="561112" y="1246286"/>
                </a:lnTo>
                <a:close/>
              </a:path>
              <a:path w="1808480" h="1829435">
                <a:moveTo>
                  <a:pt x="1036379" y="715982"/>
                </a:moveTo>
                <a:lnTo>
                  <a:pt x="1021521" y="715982"/>
                </a:lnTo>
                <a:lnTo>
                  <a:pt x="1280521" y="515731"/>
                </a:lnTo>
                <a:lnTo>
                  <a:pt x="1282935" y="513897"/>
                </a:lnTo>
                <a:lnTo>
                  <a:pt x="1286508" y="512208"/>
                </a:lnTo>
                <a:lnTo>
                  <a:pt x="1291480" y="513415"/>
                </a:lnTo>
                <a:lnTo>
                  <a:pt x="1294666" y="514814"/>
                </a:lnTo>
                <a:lnTo>
                  <a:pt x="1271882" y="544248"/>
                </a:lnTo>
                <a:lnTo>
                  <a:pt x="1258411" y="544248"/>
                </a:lnTo>
                <a:lnTo>
                  <a:pt x="1036379" y="715982"/>
                </a:lnTo>
                <a:close/>
              </a:path>
              <a:path w="1808480" h="1829435">
                <a:moveTo>
                  <a:pt x="1266867" y="1205319"/>
                </a:moveTo>
                <a:lnTo>
                  <a:pt x="1249577" y="1205319"/>
                </a:lnTo>
                <a:lnTo>
                  <a:pt x="1067431" y="969987"/>
                </a:lnTo>
                <a:lnTo>
                  <a:pt x="1075300" y="967189"/>
                </a:lnTo>
                <a:lnTo>
                  <a:pt x="1078583" y="966803"/>
                </a:lnTo>
                <a:lnTo>
                  <a:pt x="1100786" y="963451"/>
                </a:lnTo>
                <a:lnTo>
                  <a:pt x="1122725" y="960705"/>
                </a:lnTo>
                <a:lnTo>
                  <a:pt x="1144692" y="958184"/>
                </a:lnTo>
                <a:lnTo>
                  <a:pt x="1763185" y="879512"/>
                </a:lnTo>
                <a:lnTo>
                  <a:pt x="1072259" y="791402"/>
                </a:lnTo>
                <a:lnTo>
                  <a:pt x="1068155" y="790003"/>
                </a:lnTo>
                <a:lnTo>
                  <a:pt x="1258411" y="544248"/>
                </a:lnTo>
                <a:lnTo>
                  <a:pt x="1271882" y="544248"/>
                </a:lnTo>
                <a:lnTo>
                  <a:pt x="1086355" y="783923"/>
                </a:lnTo>
                <a:lnTo>
                  <a:pt x="1087804" y="784212"/>
                </a:lnTo>
                <a:lnTo>
                  <a:pt x="1089252" y="784550"/>
                </a:lnTo>
                <a:lnTo>
                  <a:pt x="1808034" y="876183"/>
                </a:lnTo>
                <a:lnTo>
                  <a:pt x="1800551" y="882697"/>
                </a:lnTo>
                <a:lnTo>
                  <a:pt x="1794758" y="883421"/>
                </a:lnTo>
                <a:lnTo>
                  <a:pt x="1772534" y="886711"/>
                </a:lnTo>
                <a:lnTo>
                  <a:pt x="1087514" y="973606"/>
                </a:lnTo>
                <a:lnTo>
                  <a:pt x="1266867" y="1205319"/>
                </a:lnTo>
                <a:close/>
              </a:path>
              <a:path w="1808480" h="1829435">
                <a:moveTo>
                  <a:pt x="828803" y="731616"/>
                </a:moveTo>
                <a:lnTo>
                  <a:pt x="598140" y="553224"/>
                </a:lnTo>
                <a:lnTo>
                  <a:pt x="618267" y="553224"/>
                </a:lnTo>
                <a:lnTo>
                  <a:pt x="826003" y="713859"/>
                </a:lnTo>
                <a:lnTo>
                  <a:pt x="840575" y="713859"/>
                </a:lnTo>
                <a:lnTo>
                  <a:pt x="838458" y="730603"/>
                </a:lnTo>
                <a:lnTo>
                  <a:pt x="828803" y="731616"/>
                </a:lnTo>
                <a:close/>
              </a:path>
              <a:path w="1808480" h="1829435">
                <a:moveTo>
                  <a:pt x="603914" y="1214294"/>
                </a:moveTo>
                <a:lnTo>
                  <a:pt x="589305" y="1214294"/>
                </a:lnTo>
                <a:lnTo>
                  <a:pt x="828368" y="1029387"/>
                </a:lnTo>
                <a:lnTo>
                  <a:pt x="838361" y="1025237"/>
                </a:lnTo>
                <a:lnTo>
                  <a:pt x="839085" y="1030738"/>
                </a:lnTo>
                <a:lnTo>
                  <a:pt x="839037" y="1031221"/>
                </a:lnTo>
                <a:lnTo>
                  <a:pt x="839182" y="1031559"/>
                </a:lnTo>
                <a:lnTo>
                  <a:pt x="840244" y="1034406"/>
                </a:lnTo>
                <a:lnTo>
                  <a:pt x="840051" y="1038314"/>
                </a:lnTo>
                <a:lnTo>
                  <a:pt x="840587" y="1042512"/>
                </a:lnTo>
                <a:lnTo>
                  <a:pt x="826099" y="1042512"/>
                </a:lnTo>
                <a:lnTo>
                  <a:pt x="603914" y="1214294"/>
                </a:lnTo>
                <a:close/>
              </a:path>
              <a:path w="1808480" h="1829435">
                <a:moveTo>
                  <a:pt x="937778" y="1696103"/>
                </a:moveTo>
                <a:lnTo>
                  <a:pt x="924003" y="1696103"/>
                </a:lnTo>
                <a:lnTo>
                  <a:pt x="999458" y="1104759"/>
                </a:lnTo>
                <a:lnTo>
                  <a:pt x="1001767" y="1086816"/>
                </a:lnTo>
                <a:lnTo>
                  <a:pt x="1009258" y="1027940"/>
                </a:lnTo>
                <a:lnTo>
                  <a:pt x="1018914" y="1026926"/>
                </a:lnTo>
                <a:lnTo>
                  <a:pt x="1041811" y="1044635"/>
                </a:lnTo>
                <a:lnTo>
                  <a:pt x="1021617" y="1044635"/>
                </a:lnTo>
                <a:lnTo>
                  <a:pt x="1020748" y="1050184"/>
                </a:lnTo>
                <a:lnTo>
                  <a:pt x="1019493" y="1055733"/>
                </a:lnTo>
                <a:lnTo>
                  <a:pt x="1018865" y="1060800"/>
                </a:lnTo>
                <a:lnTo>
                  <a:pt x="939982" y="1678973"/>
                </a:lnTo>
                <a:lnTo>
                  <a:pt x="937778" y="1696103"/>
                </a:lnTo>
                <a:close/>
              </a:path>
              <a:path w="1808480" h="1829435">
                <a:moveTo>
                  <a:pt x="917437" y="1758495"/>
                </a:moveTo>
                <a:lnTo>
                  <a:pt x="916762" y="1753090"/>
                </a:lnTo>
                <a:lnTo>
                  <a:pt x="916810" y="1752559"/>
                </a:lnTo>
                <a:lnTo>
                  <a:pt x="916665" y="1752222"/>
                </a:lnTo>
                <a:lnTo>
                  <a:pt x="915603" y="1749423"/>
                </a:lnTo>
                <a:lnTo>
                  <a:pt x="915796" y="1745466"/>
                </a:lnTo>
                <a:lnTo>
                  <a:pt x="914637" y="1736395"/>
                </a:lnTo>
                <a:lnTo>
                  <a:pt x="913817" y="1730218"/>
                </a:lnTo>
                <a:lnTo>
                  <a:pt x="913044" y="1724042"/>
                </a:lnTo>
                <a:lnTo>
                  <a:pt x="834161" y="1105869"/>
                </a:lnTo>
                <a:lnTo>
                  <a:pt x="832162" y="1090025"/>
                </a:lnTo>
                <a:lnTo>
                  <a:pt x="826099" y="1042512"/>
                </a:lnTo>
                <a:lnTo>
                  <a:pt x="840587" y="1042512"/>
                </a:lnTo>
                <a:lnTo>
                  <a:pt x="841210" y="1047386"/>
                </a:lnTo>
                <a:lnTo>
                  <a:pt x="842030" y="1053562"/>
                </a:lnTo>
                <a:lnTo>
                  <a:pt x="842803" y="1059739"/>
                </a:lnTo>
                <a:lnTo>
                  <a:pt x="924003" y="1696103"/>
                </a:lnTo>
                <a:lnTo>
                  <a:pt x="937778" y="1696103"/>
                </a:lnTo>
                <a:lnTo>
                  <a:pt x="930279" y="1754972"/>
                </a:lnTo>
                <a:lnTo>
                  <a:pt x="917437" y="1758495"/>
                </a:lnTo>
                <a:close/>
              </a:path>
              <a:path w="1808480" h="1829435">
                <a:moveTo>
                  <a:pt x="1282259" y="1247540"/>
                </a:moveTo>
                <a:lnTo>
                  <a:pt x="1279701" y="1244211"/>
                </a:lnTo>
                <a:lnTo>
                  <a:pt x="1021617" y="1044635"/>
                </a:lnTo>
                <a:lnTo>
                  <a:pt x="1041811" y="1044635"/>
                </a:lnTo>
                <a:lnTo>
                  <a:pt x="1249577" y="1205319"/>
                </a:lnTo>
                <a:lnTo>
                  <a:pt x="1266867" y="1205319"/>
                </a:lnTo>
                <a:lnTo>
                  <a:pt x="1292639" y="1238613"/>
                </a:lnTo>
                <a:lnTo>
                  <a:pt x="1293556" y="1239289"/>
                </a:lnTo>
                <a:lnTo>
                  <a:pt x="1293604" y="1240109"/>
                </a:lnTo>
                <a:lnTo>
                  <a:pt x="1293122" y="1240930"/>
                </a:lnTo>
                <a:lnTo>
                  <a:pt x="1292011" y="1244645"/>
                </a:lnTo>
                <a:lnTo>
                  <a:pt x="1282259" y="1247540"/>
                </a:lnTo>
                <a:close/>
              </a:path>
              <a:path w="1808480" h="1829435">
                <a:moveTo>
                  <a:pt x="343049" y="1828944"/>
                </a:moveTo>
                <a:lnTo>
                  <a:pt x="342421" y="1823878"/>
                </a:lnTo>
                <a:lnTo>
                  <a:pt x="304380" y="1526203"/>
                </a:lnTo>
                <a:lnTo>
                  <a:pt x="0" y="1487408"/>
                </a:lnTo>
                <a:lnTo>
                  <a:pt x="7482" y="1480893"/>
                </a:lnTo>
                <a:lnTo>
                  <a:pt x="304670" y="1442966"/>
                </a:lnTo>
                <a:lnTo>
                  <a:pt x="342615" y="1145533"/>
                </a:lnTo>
                <a:lnTo>
                  <a:pt x="344835" y="1144037"/>
                </a:lnTo>
                <a:lnTo>
                  <a:pt x="347394" y="1143168"/>
                </a:lnTo>
                <a:lnTo>
                  <a:pt x="351256" y="1141721"/>
                </a:lnTo>
                <a:lnTo>
                  <a:pt x="355987" y="1141914"/>
                </a:lnTo>
                <a:lnTo>
                  <a:pt x="356472" y="1145533"/>
                </a:lnTo>
                <a:lnTo>
                  <a:pt x="363687" y="1201989"/>
                </a:lnTo>
                <a:lnTo>
                  <a:pt x="349180" y="1201989"/>
                </a:lnTo>
                <a:lnTo>
                  <a:pt x="317752" y="1448322"/>
                </a:lnTo>
                <a:lnTo>
                  <a:pt x="312683" y="1449818"/>
                </a:lnTo>
                <a:lnTo>
                  <a:pt x="44848" y="1484030"/>
                </a:lnTo>
                <a:lnTo>
                  <a:pt x="46924" y="1484319"/>
                </a:lnTo>
                <a:lnTo>
                  <a:pt x="49048" y="1484561"/>
                </a:lnTo>
                <a:lnTo>
                  <a:pt x="51124" y="1484850"/>
                </a:lnTo>
                <a:lnTo>
                  <a:pt x="313794" y="1518338"/>
                </a:lnTo>
                <a:lnTo>
                  <a:pt x="315145" y="1518531"/>
                </a:lnTo>
                <a:lnTo>
                  <a:pt x="317897" y="1518820"/>
                </a:lnTo>
                <a:lnTo>
                  <a:pt x="349566" y="1766601"/>
                </a:lnTo>
                <a:lnTo>
                  <a:pt x="363393" y="1766601"/>
                </a:lnTo>
                <a:lnTo>
                  <a:pt x="355890" y="1825422"/>
                </a:lnTo>
                <a:lnTo>
                  <a:pt x="343049" y="1828944"/>
                </a:lnTo>
                <a:close/>
              </a:path>
              <a:path w="1808480" h="1829435">
                <a:moveTo>
                  <a:pt x="363393" y="1766601"/>
                </a:moveTo>
                <a:lnTo>
                  <a:pt x="349566" y="1766601"/>
                </a:lnTo>
                <a:lnTo>
                  <a:pt x="380994" y="1520268"/>
                </a:lnTo>
                <a:lnTo>
                  <a:pt x="386063" y="1518772"/>
                </a:lnTo>
                <a:lnTo>
                  <a:pt x="653898" y="1484561"/>
                </a:lnTo>
                <a:lnTo>
                  <a:pt x="651823" y="1484271"/>
                </a:lnTo>
                <a:lnTo>
                  <a:pt x="649698" y="1484030"/>
                </a:lnTo>
                <a:lnTo>
                  <a:pt x="647623" y="1483740"/>
                </a:lnTo>
                <a:lnTo>
                  <a:pt x="384953" y="1450252"/>
                </a:lnTo>
                <a:lnTo>
                  <a:pt x="383601" y="1450059"/>
                </a:lnTo>
                <a:lnTo>
                  <a:pt x="380849" y="1449770"/>
                </a:lnTo>
                <a:lnTo>
                  <a:pt x="349180" y="1201989"/>
                </a:lnTo>
                <a:lnTo>
                  <a:pt x="363687" y="1201989"/>
                </a:lnTo>
                <a:lnTo>
                  <a:pt x="394415" y="1442435"/>
                </a:lnTo>
                <a:lnTo>
                  <a:pt x="698795" y="1481231"/>
                </a:lnTo>
                <a:lnTo>
                  <a:pt x="691312" y="1487745"/>
                </a:lnTo>
                <a:lnTo>
                  <a:pt x="394125" y="1525672"/>
                </a:lnTo>
                <a:lnTo>
                  <a:pt x="363393" y="1766601"/>
                </a:lnTo>
                <a:close/>
              </a:path>
            </a:pathLst>
          </a:custGeom>
          <a:solidFill>
            <a:srgbClr val="214774"/>
          </a:solidFill>
        </p:spPr>
        <p:txBody>
          <a:bodyPr wrap="square" lIns="0" tIns="0" rIns="0" bIns="0" rtlCol="0"/>
          <a:lstStyle/>
          <a:p>
            <a:endParaRPr/>
          </a:p>
        </p:txBody>
      </p:sp>
      <p:sp>
        <p:nvSpPr>
          <p:cNvPr id="14" name="object 14"/>
          <p:cNvSpPr/>
          <p:nvPr/>
        </p:nvSpPr>
        <p:spPr>
          <a:xfrm>
            <a:off x="0" y="5398577"/>
            <a:ext cx="8411845" cy="4888865"/>
          </a:xfrm>
          <a:custGeom>
            <a:avLst/>
            <a:gdLst/>
            <a:ahLst/>
            <a:cxnLst/>
            <a:rect l="l" t="t" r="r" b="b"/>
            <a:pathLst>
              <a:path w="8411845" h="4888865">
                <a:moveTo>
                  <a:pt x="8411626" y="4888422"/>
                </a:moveTo>
                <a:lnTo>
                  <a:pt x="0" y="4888422"/>
                </a:lnTo>
                <a:lnTo>
                  <a:pt x="0" y="0"/>
                </a:lnTo>
                <a:lnTo>
                  <a:pt x="20226" y="44866"/>
                </a:lnTo>
                <a:lnTo>
                  <a:pt x="40326" y="89823"/>
                </a:lnTo>
                <a:lnTo>
                  <a:pt x="120368" y="269979"/>
                </a:lnTo>
                <a:lnTo>
                  <a:pt x="140516" y="314954"/>
                </a:lnTo>
                <a:lnTo>
                  <a:pt x="160810" y="359847"/>
                </a:lnTo>
                <a:lnTo>
                  <a:pt x="181295" y="404627"/>
                </a:lnTo>
                <a:lnTo>
                  <a:pt x="202017" y="449265"/>
                </a:lnTo>
                <a:lnTo>
                  <a:pt x="223020" y="493733"/>
                </a:lnTo>
                <a:lnTo>
                  <a:pt x="244351" y="538001"/>
                </a:lnTo>
                <a:lnTo>
                  <a:pt x="266055" y="582041"/>
                </a:lnTo>
                <a:lnTo>
                  <a:pt x="288177" y="625822"/>
                </a:lnTo>
                <a:lnTo>
                  <a:pt x="310707" y="669075"/>
                </a:lnTo>
                <a:lnTo>
                  <a:pt x="333994" y="712200"/>
                </a:lnTo>
                <a:lnTo>
                  <a:pt x="358042" y="755133"/>
                </a:lnTo>
                <a:lnTo>
                  <a:pt x="382852" y="797813"/>
                </a:lnTo>
                <a:lnTo>
                  <a:pt x="408428" y="840179"/>
                </a:lnTo>
                <a:lnTo>
                  <a:pt x="434772" y="882168"/>
                </a:lnTo>
                <a:lnTo>
                  <a:pt x="461887" y="923718"/>
                </a:lnTo>
                <a:lnTo>
                  <a:pt x="489776" y="964767"/>
                </a:lnTo>
                <a:lnTo>
                  <a:pt x="518441" y="1005254"/>
                </a:lnTo>
                <a:lnTo>
                  <a:pt x="547885" y="1045116"/>
                </a:lnTo>
                <a:lnTo>
                  <a:pt x="578112" y="1084291"/>
                </a:lnTo>
                <a:lnTo>
                  <a:pt x="609123" y="1122717"/>
                </a:lnTo>
                <a:lnTo>
                  <a:pt x="640922" y="1160333"/>
                </a:lnTo>
                <a:lnTo>
                  <a:pt x="673510" y="1197076"/>
                </a:lnTo>
                <a:lnTo>
                  <a:pt x="706892" y="1232884"/>
                </a:lnTo>
                <a:lnTo>
                  <a:pt x="741070" y="1267695"/>
                </a:lnTo>
                <a:lnTo>
                  <a:pt x="776045" y="1301448"/>
                </a:lnTo>
                <a:lnTo>
                  <a:pt x="811822" y="1334081"/>
                </a:lnTo>
                <a:lnTo>
                  <a:pt x="848403" y="1365530"/>
                </a:lnTo>
                <a:lnTo>
                  <a:pt x="885791" y="1395735"/>
                </a:lnTo>
                <a:lnTo>
                  <a:pt x="923988" y="1424633"/>
                </a:lnTo>
                <a:lnTo>
                  <a:pt x="962997" y="1452163"/>
                </a:lnTo>
                <a:lnTo>
                  <a:pt x="1002821" y="1478262"/>
                </a:lnTo>
                <a:lnTo>
                  <a:pt x="1043462" y="1502869"/>
                </a:lnTo>
                <a:lnTo>
                  <a:pt x="1084924" y="1525921"/>
                </a:lnTo>
                <a:lnTo>
                  <a:pt x="1127209" y="1547356"/>
                </a:lnTo>
                <a:lnTo>
                  <a:pt x="1170320" y="1567113"/>
                </a:lnTo>
                <a:lnTo>
                  <a:pt x="1214259" y="1585129"/>
                </a:lnTo>
                <a:lnTo>
                  <a:pt x="1259030" y="1601343"/>
                </a:lnTo>
                <a:lnTo>
                  <a:pt x="1304635" y="1615692"/>
                </a:lnTo>
                <a:lnTo>
                  <a:pt x="1351076" y="1628115"/>
                </a:lnTo>
                <a:lnTo>
                  <a:pt x="1398357" y="1638549"/>
                </a:lnTo>
                <a:lnTo>
                  <a:pt x="1443121" y="1646433"/>
                </a:lnTo>
                <a:lnTo>
                  <a:pt x="1488205" y="1652568"/>
                </a:lnTo>
                <a:lnTo>
                  <a:pt x="1533586" y="1657064"/>
                </a:lnTo>
                <a:lnTo>
                  <a:pt x="1579236" y="1660028"/>
                </a:lnTo>
                <a:lnTo>
                  <a:pt x="1625132" y="1661569"/>
                </a:lnTo>
                <a:lnTo>
                  <a:pt x="3189671" y="1661796"/>
                </a:lnTo>
                <a:lnTo>
                  <a:pt x="3190629" y="1662295"/>
                </a:lnTo>
                <a:lnTo>
                  <a:pt x="3228605" y="1684887"/>
                </a:lnTo>
                <a:lnTo>
                  <a:pt x="3265896" y="1710071"/>
                </a:lnTo>
                <a:lnTo>
                  <a:pt x="3303169" y="1738656"/>
                </a:lnTo>
                <a:lnTo>
                  <a:pt x="3338509" y="1769270"/>
                </a:lnTo>
                <a:lnTo>
                  <a:pt x="3372085" y="1801733"/>
                </a:lnTo>
                <a:lnTo>
                  <a:pt x="3404066" y="1835865"/>
                </a:lnTo>
                <a:lnTo>
                  <a:pt x="3434620" y="1871483"/>
                </a:lnTo>
                <a:lnTo>
                  <a:pt x="3463916" y="1908408"/>
                </a:lnTo>
                <a:lnTo>
                  <a:pt x="3492124" y="1946457"/>
                </a:lnTo>
                <a:lnTo>
                  <a:pt x="3519411" y="1985449"/>
                </a:lnTo>
                <a:lnTo>
                  <a:pt x="3545948" y="2025205"/>
                </a:lnTo>
                <a:lnTo>
                  <a:pt x="3571901" y="2065541"/>
                </a:lnTo>
                <a:lnTo>
                  <a:pt x="3597442" y="2106279"/>
                </a:lnTo>
                <a:lnTo>
                  <a:pt x="3673269" y="2229082"/>
                </a:lnTo>
                <a:lnTo>
                  <a:pt x="3698843" y="2269610"/>
                </a:lnTo>
                <a:lnTo>
                  <a:pt x="3724847" y="2309633"/>
                </a:lnTo>
                <a:lnTo>
                  <a:pt x="3751451" y="2348970"/>
                </a:lnTo>
                <a:lnTo>
                  <a:pt x="3778823" y="2387440"/>
                </a:lnTo>
                <a:lnTo>
                  <a:pt x="3807132" y="2424861"/>
                </a:lnTo>
                <a:lnTo>
                  <a:pt x="3836547" y="2461054"/>
                </a:lnTo>
                <a:lnTo>
                  <a:pt x="3867236" y="2495835"/>
                </a:lnTo>
                <a:lnTo>
                  <a:pt x="3899369" y="2529026"/>
                </a:lnTo>
                <a:lnTo>
                  <a:pt x="3933114" y="2560443"/>
                </a:lnTo>
                <a:lnTo>
                  <a:pt x="3968640" y="2589907"/>
                </a:lnTo>
                <a:lnTo>
                  <a:pt x="4006116" y="2617236"/>
                </a:lnTo>
                <a:lnTo>
                  <a:pt x="4045710" y="2642250"/>
                </a:lnTo>
                <a:lnTo>
                  <a:pt x="4086912" y="2664454"/>
                </a:lnTo>
                <a:lnTo>
                  <a:pt x="4129153" y="2683689"/>
                </a:lnTo>
                <a:lnTo>
                  <a:pt x="4172357" y="2700157"/>
                </a:lnTo>
                <a:lnTo>
                  <a:pt x="4216452" y="2714058"/>
                </a:lnTo>
                <a:lnTo>
                  <a:pt x="4261363" y="2725594"/>
                </a:lnTo>
                <a:lnTo>
                  <a:pt x="4307014" y="2734966"/>
                </a:lnTo>
                <a:lnTo>
                  <a:pt x="4353334" y="2742374"/>
                </a:lnTo>
                <a:lnTo>
                  <a:pt x="4400246" y="2748020"/>
                </a:lnTo>
                <a:lnTo>
                  <a:pt x="4447676" y="2752105"/>
                </a:lnTo>
                <a:lnTo>
                  <a:pt x="4495551" y="2754830"/>
                </a:lnTo>
                <a:lnTo>
                  <a:pt x="4543796" y="2756396"/>
                </a:lnTo>
                <a:lnTo>
                  <a:pt x="4592337" y="2757005"/>
                </a:lnTo>
                <a:lnTo>
                  <a:pt x="5110449" y="2757005"/>
                </a:lnTo>
                <a:lnTo>
                  <a:pt x="5124564" y="2758013"/>
                </a:lnTo>
                <a:lnTo>
                  <a:pt x="5170861" y="2762816"/>
                </a:lnTo>
                <a:lnTo>
                  <a:pt x="5218537" y="2769625"/>
                </a:lnTo>
                <a:lnTo>
                  <a:pt x="5265395" y="2778458"/>
                </a:lnTo>
                <a:lnTo>
                  <a:pt x="5311356" y="2789552"/>
                </a:lnTo>
                <a:lnTo>
                  <a:pt x="5356338" y="2803144"/>
                </a:lnTo>
                <a:lnTo>
                  <a:pt x="5400262" y="2819470"/>
                </a:lnTo>
                <a:lnTo>
                  <a:pt x="5443047" y="2838767"/>
                </a:lnTo>
                <a:lnTo>
                  <a:pt x="5502864" y="2872442"/>
                </a:lnTo>
                <a:lnTo>
                  <a:pt x="5559747" y="2913525"/>
                </a:lnTo>
                <a:lnTo>
                  <a:pt x="5612772" y="2962080"/>
                </a:lnTo>
                <a:lnTo>
                  <a:pt x="5643847" y="2996479"/>
                </a:lnTo>
                <a:lnTo>
                  <a:pt x="5672228" y="3032760"/>
                </a:lnTo>
                <a:lnTo>
                  <a:pt x="5698118" y="3070785"/>
                </a:lnTo>
                <a:lnTo>
                  <a:pt x="5721722" y="3110414"/>
                </a:lnTo>
                <a:lnTo>
                  <a:pt x="5743243" y="3151511"/>
                </a:lnTo>
                <a:lnTo>
                  <a:pt x="5762885" y="3193935"/>
                </a:lnTo>
                <a:lnTo>
                  <a:pt x="5780852" y="3237548"/>
                </a:lnTo>
                <a:lnTo>
                  <a:pt x="5797348" y="3282211"/>
                </a:lnTo>
                <a:lnTo>
                  <a:pt x="5812575" y="3327785"/>
                </a:lnTo>
                <a:lnTo>
                  <a:pt x="5826739" y="3374133"/>
                </a:lnTo>
                <a:lnTo>
                  <a:pt x="5840042" y="3421114"/>
                </a:lnTo>
                <a:lnTo>
                  <a:pt x="5852688" y="3468591"/>
                </a:lnTo>
                <a:lnTo>
                  <a:pt x="5864881" y="3516425"/>
                </a:lnTo>
                <a:lnTo>
                  <a:pt x="5876825" y="3564477"/>
                </a:lnTo>
                <a:lnTo>
                  <a:pt x="5888723" y="3612608"/>
                </a:lnTo>
                <a:lnTo>
                  <a:pt x="5900780" y="3660679"/>
                </a:lnTo>
                <a:lnTo>
                  <a:pt x="5913199" y="3708553"/>
                </a:lnTo>
                <a:lnTo>
                  <a:pt x="5926183" y="3756090"/>
                </a:lnTo>
                <a:lnTo>
                  <a:pt x="5939937" y="3803151"/>
                </a:lnTo>
                <a:lnTo>
                  <a:pt x="5954663" y="3849598"/>
                </a:lnTo>
                <a:lnTo>
                  <a:pt x="5970567" y="3895291"/>
                </a:lnTo>
                <a:lnTo>
                  <a:pt x="5987851" y="3940094"/>
                </a:lnTo>
                <a:lnTo>
                  <a:pt x="6006719" y="3983866"/>
                </a:lnTo>
                <a:lnTo>
                  <a:pt x="6027375" y="4026469"/>
                </a:lnTo>
                <a:lnTo>
                  <a:pt x="6050023" y="4067764"/>
                </a:lnTo>
                <a:lnTo>
                  <a:pt x="6074044" y="4106407"/>
                </a:lnTo>
                <a:lnTo>
                  <a:pt x="6100314" y="4143565"/>
                </a:lnTo>
                <a:lnTo>
                  <a:pt x="6129039" y="4179095"/>
                </a:lnTo>
                <a:lnTo>
                  <a:pt x="6160428" y="4212852"/>
                </a:lnTo>
                <a:lnTo>
                  <a:pt x="6196139" y="4246129"/>
                </a:lnTo>
                <a:lnTo>
                  <a:pt x="6233879" y="4276383"/>
                </a:lnTo>
                <a:lnTo>
                  <a:pt x="6273490" y="4303736"/>
                </a:lnTo>
                <a:lnTo>
                  <a:pt x="6314815" y="4328312"/>
                </a:lnTo>
                <a:lnTo>
                  <a:pt x="6357698" y="4350234"/>
                </a:lnTo>
                <a:lnTo>
                  <a:pt x="6401981" y="4369625"/>
                </a:lnTo>
                <a:lnTo>
                  <a:pt x="6447506" y="4386608"/>
                </a:lnTo>
                <a:lnTo>
                  <a:pt x="6494116" y="4401306"/>
                </a:lnTo>
                <a:lnTo>
                  <a:pt x="6541655" y="4413843"/>
                </a:lnTo>
                <a:lnTo>
                  <a:pt x="6589964" y="4424341"/>
                </a:lnTo>
                <a:lnTo>
                  <a:pt x="6638887" y="4432923"/>
                </a:lnTo>
                <a:lnTo>
                  <a:pt x="6688266" y="4439714"/>
                </a:lnTo>
                <a:lnTo>
                  <a:pt x="6737944" y="4444835"/>
                </a:lnTo>
                <a:lnTo>
                  <a:pt x="6787764" y="4448410"/>
                </a:lnTo>
                <a:lnTo>
                  <a:pt x="6837568" y="4450563"/>
                </a:lnTo>
                <a:lnTo>
                  <a:pt x="6887199" y="4451415"/>
                </a:lnTo>
                <a:lnTo>
                  <a:pt x="7722241" y="4451415"/>
                </a:lnTo>
                <a:lnTo>
                  <a:pt x="7754420" y="4457221"/>
                </a:lnTo>
                <a:lnTo>
                  <a:pt x="7816856" y="4471931"/>
                </a:lnTo>
                <a:lnTo>
                  <a:pt x="7864415" y="4485879"/>
                </a:lnTo>
                <a:lnTo>
                  <a:pt x="7911286" y="4502070"/>
                </a:lnTo>
                <a:lnTo>
                  <a:pt x="7957369" y="4520445"/>
                </a:lnTo>
                <a:lnTo>
                  <a:pt x="8002564" y="4540944"/>
                </a:lnTo>
                <a:lnTo>
                  <a:pt x="8046771" y="4563508"/>
                </a:lnTo>
                <a:lnTo>
                  <a:pt x="8089890" y="4588076"/>
                </a:lnTo>
                <a:lnTo>
                  <a:pt x="8131820" y="4614590"/>
                </a:lnTo>
                <a:lnTo>
                  <a:pt x="8172462" y="4642990"/>
                </a:lnTo>
                <a:lnTo>
                  <a:pt x="8211715" y="4673215"/>
                </a:lnTo>
                <a:lnTo>
                  <a:pt x="8249478" y="4705207"/>
                </a:lnTo>
                <a:lnTo>
                  <a:pt x="8285653" y="4738906"/>
                </a:lnTo>
                <a:lnTo>
                  <a:pt x="8320139" y="4774252"/>
                </a:lnTo>
                <a:lnTo>
                  <a:pt x="8352835" y="4811185"/>
                </a:lnTo>
                <a:lnTo>
                  <a:pt x="8383641" y="4849646"/>
                </a:lnTo>
                <a:lnTo>
                  <a:pt x="8411626" y="4888422"/>
                </a:lnTo>
                <a:close/>
              </a:path>
              <a:path w="8411845" h="4888865">
                <a:moveTo>
                  <a:pt x="3189671" y="1661796"/>
                </a:moveTo>
                <a:lnTo>
                  <a:pt x="1671249" y="1661796"/>
                </a:lnTo>
                <a:lnTo>
                  <a:pt x="1717560" y="1660817"/>
                </a:lnTo>
                <a:lnTo>
                  <a:pt x="1764042" y="1658740"/>
                </a:lnTo>
                <a:lnTo>
                  <a:pt x="1810668" y="1655675"/>
                </a:lnTo>
                <a:lnTo>
                  <a:pt x="1857414" y="1651730"/>
                </a:lnTo>
                <a:lnTo>
                  <a:pt x="1904254" y="1647012"/>
                </a:lnTo>
                <a:lnTo>
                  <a:pt x="1951163" y="1641632"/>
                </a:lnTo>
                <a:lnTo>
                  <a:pt x="2045090" y="1629315"/>
                </a:lnTo>
                <a:lnTo>
                  <a:pt x="2325916" y="1587733"/>
                </a:lnTo>
                <a:lnTo>
                  <a:pt x="2418536" y="1575222"/>
                </a:lnTo>
                <a:lnTo>
                  <a:pt x="2464547" y="1569709"/>
                </a:lnTo>
                <a:lnTo>
                  <a:pt x="2510326" y="1564834"/>
                </a:lnTo>
                <a:lnTo>
                  <a:pt x="2555847" y="1560706"/>
                </a:lnTo>
                <a:lnTo>
                  <a:pt x="2601085" y="1557435"/>
                </a:lnTo>
                <a:lnTo>
                  <a:pt x="2646016" y="1555128"/>
                </a:lnTo>
                <a:lnTo>
                  <a:pt x="2690613" y="1553895"/>
                </a:lnTo>
                <a:lnTo>
                  <a:pt x="2734851" y="1553843"/>
                </a:lnTo>
                <a:lnTo>
                  <a:pt x="2778706" y="1555081"/>
                </a:lnTo>
                <a:lnTo>
                  <a:pt x="2822153" y="1557718"/>
                </a:lnTo>
                <a:lnTo>
                  <a:pt x="2865165" y="1561862"/>
                </a:lnTo>
                <a:lnTo>
                  <a:pt x="2907719" y="1567621"/>
                </a:lnTo>
                <a:lnTo>
                  <a:pt x="2949788" y="1575105"/>
                </a:lnTo>
                <a:lnTo>
                  <a:pt x="2991349" y="1584422"/>
                </a:lnTo>
                <a:lnTo>
                  <a:pt x="3032374" y="1595680"/>
                </a:lnTo>
                <a:lnTo>
                  <a:pt x="3072840" y="1608988"/>
                </a:lnTo>
                <a:lnTo>
                  <a:pt x="3112722" y="1624454"/>
                </a:lnTo>
                <a:lnTo>
                  <a:pt x="3151993" y="1642187"/>
                </a:lnTo>
                <a:lnTo>
                  <a:pt x="3189671" y="1661796"/>
                </a:lnTo>
                <a:close/>
              </a:path>
              <a:path w="8411845" h="4888865">
                <a:moveTo>
                  <a:pt x="5110449" y="2757005"/>
                </a:moveTo>
                <a:lnTo>
                  <a:pt x="4592337" y="2757005"/>
                </a:lnTo>
                <a:lnTo>
                  <a:pt x="4641099" y="2756857"/>
                </a:lnTo>
                <a:lnTo>
                  <a:pt x="4934165" y="2751345"/>
                </a:lnTo>
                <a:lnTo>
                  <a:pt x="4982398" y="2751532"/>
                </a:lnTo>
                <a:lnTo>
                  <a:pt x="5030259" y="2752572"/>
                </a:lnTo>
                <a:lnTo>
                  <a:pt x="5077672" y="2754665"/>
                </a:lnTo>
                <a:lnTo>
                  <a:pt x="5110449" y="2757005"/>
                </a:lnTo>
                <a:close/>
              </a:path>
              <a:path w="8411845" h="4888865">
                <a:moveTo>
                  <a:pt x="7722241" y="4451415"/>
                </a:moveTo>
                <a:lnTo>
                  <a:pt x="6887199" y="4451415"/>
                </a:lnTo>
                <a:lnTo>
                  <a:pt x="6936500" y="4451091"/>
                </a:lnTo>
                <a:lnTo>
                  <a:pt x="6986354" y="4449831"/>
                </a:lnTo>
                <a:lnTo>
                  <a:pt x="7036270" y="4447901"/>
                </a:lnTo>
                <a:lnTo>
                  <a:pt x="7336089" y="4432492"/>
                </a:lnTo>
                <a:lnTo>
                  <a:pt x="7385953" y="4430992"/>
                </a:lnTo>
                <a:lnTo>
                  <a:pt x="7435740" y="4430284"/>
                </a:lnTo>
                <a:lnTo>
                  <a:pt x="7485435" y="4430551"/>
                </a:lnTo>
                <a:lnTo>
                  <a:pt x="7535018" y="4431977"/>
                </a:lnTo>
                <a:lnTo>
                  <a:pt x="7584474" y="4434743"/>
                </a:lnTo>
                <a:lnTo>
                  <a:pt x="7625291" y="4438138"/>
                </a:lnTo>
                <a:lnTo>
                  <a:pt x="7666154" y="4442762"/>
                </a:lnTo>
                <a:lnTo>
                  <a:pt x="7706671" y="4448632"/>
                </a:lnTo>
                <a:lnTo>
                  <a:pt x="7722241" y="4451415"/>
                </a:lnTo>
                <a:close/>
              </a:path>
            </a:pathLst>
          </a:custGeom>
          <a:solidFill>
            <a:srgbClr val="FBCF02"/>
          </a:solidFill>
        </p:spPr>
        <p:txBody>
          <a:bodyPr wrap="square" lIns="0" tIns="0" rIns="0" bIns="0" rtlCol="0"/>
          <a:lstStyle/>
          <a:p>
            <a:endParaRPr/>
          </a:p>
        </p:txBody>
      </p:sp>
      <p:sp>
        <p:nvSpPr>
          <p:cNvPr id="15" name="object 15"/>
          <p:cNvSpPr/>
          <p:nvPr/>
        </p:nvSpPr>
        <p:spPr>
          <a:xfrm>
            <a:off x="0" y="4233099"/>
            <a:ext cx="8042275" cy="6045200"/>
          </a:xfrm>
          <a:custGeom>
            <a:avLst/>
            <a:gdLst/>
            <a:ahLst/>
            <a:cxnLst/>
            <a:rect l="l" t="t" r="r" b="b"/>
            <a:pathLst>
              <a:path w="8042275" h="6045200">
                <a:moveTo>
                  <a:pt x="2256371" y="2501900"/>
                </a:moveTo>
                <a:lnTo>
                  <a:pt x="1656521" y="2501900"/>
                </a:lnTo>
                <a:lnTo>
                  <a:pt x="1513866" y="2463800"/>
                </a:lnTo>
                <a:lnTo>
                  <a:pt x="1464978" y="2438400"/>
                </a:lnTo>
                <a:lnTo>
                  <a:pt x="1417228" y="2413000"/>
                </a:lnTo>
                <a:lnTo>
                  <a:pt x="1370634" y="2400300"/>
                </a:lnTo>
                <a:lnTo>
                  <a:pt x="1325211" y="2374900"/>
                </a:lnTo>
                <a:lnTo>
                  <a:pt x="1280977" y="2336800"/>
                </a:lnTo>
                <a:lnTo>
                  <a:pt x="1237947" y="2311400"/>
                </a:lnTo>
                <a:lnTo>
                  <a:pt x="1196138" y="2286000"/>
                </a:lnTo>
                <a:lnTo>
                  <a:pt x="1155566" y="2247900"/>
                </a:lnTo>
                <a:lnTo>
                  <a:pt x="1116247" y="2209800"/>
                </a:lnTo>
                <a:lnTo>
                  <a:pt x="1078198" y="2171700"/>
                </a:lnTo>
                <a:lnTo>
                  <a:pt x="1042819" y="2146300"/>
                </a:lnTo>
                <a:lnTo>
                  <a:pt x="1008718" y="2108200"/>
                </a:lnTo>
                <a:lnTo>
                  <a:pt x="975847" y="2070100"/>
                </a:lnTo>
                <a:lnTo>
                  <a:pt x="944157" y="2032000"/>
                </a:lnTo>
                <a:lnTo>
                  <a:pt x="913603" y="1993900"/>
                </a:lnTo>
                <a:lnTo>
                  <a:pt x="884136" y="1955800"/>
                </a:lnTo>
                <a:lnTo>
                  <a:pt x="855709" y="1917700"/>
                </a:lnTo>
                <a:lnTo>
                  <a:pt x="828274" y="1866900"/>
                </a:lnTo>
                <a:lnTo>
                  <a:pt x="801784" y="1828800"/>
                </a:lnTo>
                <a:lnTo>
                  <a:pt x="776192" y="1790700"/>
                </a:lnTo>
                <a:lnTo>
                  <a:pt x="751450" y="1752600"/>
                </a:lnTo>
                <a:lnTo>
                  <a:pt x="727511" y="1701800"/>
                </a:lnTo>
                <a:lnTo>
                  <a:pt x="704327" y="1663700"/>
                </a:lnTo>
                <a:lnTo>
                  <a:pt x="681850" y="1625600"/>
                </a:lnTo>
                <a:lnTo>
                  <a:pt x="660034" y="1574800"/>
                </a:lnTo>
                <a:lnTo>
                  <a:pt x="638831" y="1536700"/>
                </a:lnTo>
                <a:lnTo>
                  <a:pt x="618193" y="1485900"/>
                </a:lnTo>
                <a:lnTo>
                  <a:pt x="598074" y="1447800"/>
                </a:lnTo>
                <a:lnTo>
                  <a:pt x="578424" y="1397000"/>
                </a:lnTo>
                <a:lnTo>
                  <a:pt x="559198" y="1358900"/>
                </a:lnTo>
                <a:lnTo>
                  <a:pt x="540348" y="1308100"/>
                </a:lnTo>
                <a:lnTo>
                  <a:pt x="521826" y="1270000"/>
                </a:lnTo>
                <a:lnTo>
                  <a:pt x="503584" y="1219200"/>
                </a:lnTo>
                <a:lnTo>
                  <a:pt x="485576" y="1168400"/>
                </a:lnTo>
                <a:lnTo>
                  <a:pt x="467753" y="1130300"/>
                </a:lnTo>
                <a:lnTo>
                  <a:pt x="450069" y="1079500"/>
                </a:lnTo>
                <a:lnTo>
                  <a:pt x="432476" y="1041400"/>
                </a:lnTo>
                <a:lnTo>
                  <a:pt x="397373" y="939800"/>
                </a:lnTo>
                <a:lnTo>
                  <a:pt x="379768" y="901700"/>
                </a:lnTo>
                <a:lnTo>
                  <a:pt x="362065" y="850900"/>
                </a:lnTo>
                <a:lnTo>
                  <a:pt x="344214" y="800100"/>
                </a:lnTo>
                <a:lnTo>
                  <a:pt x="326171" y="762000"/>
                </a:lnTo>
                <a:lnTo>
                  <a:pt x="307886" y="711200"/>
                </a:lnTo>
                <a:lnTo>
                  <a:pt x="289312" y="673100"/>
                </a:lnTo>
                <a:lnTo>
                  <a:pt x="270402" y="622300"/>
                </a:lnTo>
                <a:lnTo>
                  <a:pt x="251109" y="584200"/>
                </a:lnTo>
                <a:lnTo>
                  <a:pt x="231385" y="533400"/>
                </a:lnTo>
                <a:lnTo>
                  <a:pt x="211182" y="495300"/>
                </a:lnTo>
                <a:lnTo>
                  <a:pt x="190454" y="444500"/>
                </a:lnTo>
                <a:lnTo>
                  <a:pt x="169152" y="406400"/>
                </a:lnTo>
                <a:lnTo>
                  <a:pt x="147229" y="355600"/>
                </a:lnTo>
                <a:lnTo>
                  <a:pt x="124638" y="317500"/>
                </a:lnTo>
                <a:lnTo>
                  <a:pt x="101332" y="266700"/>
                </a:lnTo>
                <a:lnTo>
                  <a:pt x="77262" y="228600"/>
                </a:lnTo>
                <a:lnTo>
                  <a:pt x="52382" y="190500"/>
                </a:lnTo>
                <a:lnTo>
                  <a:pt x="26643" y="139700"/>
                </a:lnTo>
                <a:lnTo>
                  <a:pt x="0" y="101600"/>
                </a:lnTo>
                <a:lnTo>
                  <a:pt x="0" y="0"/>
                </a:lnTo>
                <a:lnTo>
                  <a:pt x="27487" y="0"/>
                </a:lnTo>
                <a:lnTo>
                  <a:pt x="35043" y="12700"/>
                </a:lnTo>
                <a:lnTo>
                  <a:pt x="63603" y="50800"/>
                </a:lnTo>
                <a:lnTo>
                  <a:pt x="91138" y="88900"/>
                </a:lnTo>
                <a:lnTo>
                  <a:pt x="117699" y="139700"/>
                </a:lnTo>
                <a:lnTo>
                  <a:pt x="143338" y="177800"/>
                </a:lnTo>
                <a:lnTo>
                  <a:pt x="168108" y="228600"/>
                </a:lnTo>
                <a:lnTo>
                  <a:pt x="192061" y="266700"/>
                </a:lnTo>
                <a:lnTo>
                  <a:pt x="215493" y="317500"/>
                </a:lnTo>
                <a:lnTo>
                  <a:pt x="238178" y="355600"/>
                </a:lnTo>
                <a:lnTo>
                  <a:pt x="260174" y="406400"/>
                </a:lnTo>
                <a:lnTo>
                  <a:pt x="281535" y="457200"/>
                </a:lnTo>
                <a:lnTo>
                  <a:pt x="302318" y="495300"/>
                </a:lnTo>
                <a:lnTo>
                  <a:pt x="322579" y="546100"/>
                </a:lnTo>
                <a:lnTo>
                  <a:pt x="342374" y="596900"/>
                </a:lnTo>
                <a:lnTo>
                  <a:pt x="361758" y="635000"/>
                </a:lnTo>
                <a:lnTo>
                  <a:pt x="380788" y="685800"/>
                </a:lnTo>
                <a:lnTo>
                  <a:pt x="399519" y="736600"/>
                </a:lnTo>
                <a:lnTo>
                  <a:pt x="418007" y="774700"/>
                </a:lnTo>
                <a:lnTo>
                  <a:pt x="436309" y="825500"/>
                </a:lnTo>
                <a:lnTo>
                  <a:pt x="454480" y="876300"/>
                </a:lnTo>
                <a:lnTo>
                  <a:pt x="490652" y="965200"/>
                </a:lnTo>
                <a:lnTo>
                  <a:pt x="508766" y="1016000"/>
                </a:lnTo>
                <a:lnTo>
                  <a:pt x="526973" y="1066800"/>
                </a:lnTo>
                <a:lnTo>
                  <a:pt x="545328" y="1117600"/>
                </a:lnTo>
                <a:lnTo>
                  <a:pt x="563888" y="1155700"/>
                </a:lnTo>
                <a:lnTo>
                  <a:pt x="582708" y="1206500"/>
                </a:lnTo>
                <a:lnTo>
                  <a:pt x="601845" y="1257300"/>
                </a:lnTo>
                <a:lnTo>
                  <a:pt x="621355" y="1295400"/>
                </a:lnTo>
                <a:lnTo>
                  <a:pt x="641293" y="1346200"/>
                </a:lnTo>
                <a:lnTo>
                  <a:pt x="661715" y="1397000"/>
                </a:lnTo>
                <a:lnTo>
                  <a:pt x="682677" y="1435100"/>
                </a:lnTo>
                <a:lnTo>
                  <a:pt x="703667" y="1485900"/>
                </a:lnTo>
                <a:lnTo>
                  <a:pt x="725408" y="1524000"/>
                </a:lnTo>
                <a:lnTo>
                  <a:pt x="747928" y="1574800"/>
                </a:lnTo>
                <a:lnTo>
                  <a:pt x="771251" y="1612900"/>
                </a:lnTo>
                <a:lnTo>
                  <a:pt x="795404" y="1663700"/>
                </a:lnTo>
                <a:lnTo>
                  <a:pt x="820414" y="1701800"/>
                </a:lnTo>
                <a:lnTo>
                  <a:pt x="846306" y="1752600"/>
                </a:lnTo>
                <a:lnTo>
                  <a:pt x="873107" y="1790700"/>
                </a:lnTo>
                <a:lnTo>
                  <a:pt x="900842" y="1841500"/>
                </a:lnTo>
                <a:lnTo>
                  <a:pt x="929539" y="1879600"/>
                </a:lnTo>
                <a:lnTo>
                  <a:pt x="959223" y="1917700"/>
                </a:lnTo>
                <a:lnTo>
                  <a:pt x="989920" y="1955800"/>
                </a:lnTo>
                <a:lnTo>
                  <a:pt x="1021656" y="1993900"/>
                </a:lnTo>
                <a:lnTo>
                  <a:pt x="1054458" y="2032000"/>
                </a:lnTo>
                <a:lnTo>
                  <a:pt x="1088352" y="2070100"/>
                </a:lnTo>
                <a:lnTo>
                  <a:pt x="1123364" y="2108200"/>
                </a:lnTo>
                <a:lnTo>
                  <a:pt x="1159521" y="2146300"/>
                </a:lnTo>
                <a:lnTo>
                  <a:pt x="1196847" y="2171700"/>
                </a:lnTo>
                <a:lnTo>
                  <a:pt x="1235370" y="2209800"/>
                </a:lnTo>
                <a:lnTo>
                  <a:pt x="1275116" y="2235200"/>
                </a:lnTo>
                <a:lnTo>
                  <a:pt x="1316110" y="2273300"/>
                </a:lnTo>
                <a:lnTo>
                  <a:pt x="1358380" y="2298700"/>
                </a:lnTo>
                <a:lnTo>
                  <a:pt x="1402006" y="2324100"/>
                </a:lnTo>
                <a:lnTo>
                  <a:pt x="1446467" y="2336800"/>
                </a:lnTo>
                <a:lnTo>
                  <a:pt x="1491724" y="2362200"/>
                </a:lnTo>
                <a:lnTo>
                  <a:pt x="1537733" y="2374900"/>
                </a:lnTo>
                <a:lnTo>
                  <a:pt x="1584454" y="2400300"/>
                </a:lnTo>
                <a:lnTo>
                  <a:pt x="1631845" y="2413000"/>
                </a:lnTo>
                <a:lnTo>
                  <a:pt x="1679865" y="2413000"/>
                </a:lnTo>
                <a:lnTo>
                  <a:pt x="1777626" y="2438400"/>
                </a:lnTo>
                <a:lnTo>
                  <a:pt x="3139930" y="2438400"/>
                </a:lnTo>
                <a:lnTo>
                  <a:pt x="3163475" y="2451100"/>
                </a:lnTo>
                <a:lnTo>
                  <a:pt x="2669783" y="2451100"/>
                </a:lnTo>
                <a:lnTo>
                  <a:pt x="2617752" y="2463800"/>
                </a:lnTo>
                <a:lnTo>
                  <a:pt x="2514282" y="2463800"/>
                </a:lnTo>
                <a:lnTo>
                  <a:pt x="2462651" y="2476500"/>
                </a:lnTo>
                <a:lnTo>
                  <a:pt x="2411063" y="2476500"/>
                </a:lnTo>
                <a:lnTo>
                  <a:pt x="2359500" y="2489200"/>
                </a:lnTo>
                <a:lnTo>
                  <a:pt x="2307942" y="2489200"/>
                </a:lnTo>
                <a:lnTo>
                  <a:pt x="2256371" y="2501900"/>
                </a:lnTo>
                <a:close/>
              </a:path>
              <a:path w="8042275" h="6045200">
                <a:moveTo>
                  <a:pt x="3139930" y="2438400"/>
                </a:moveTo>
                <a:lnTo>
                  <a:pt x="2080675" y="2438400"/>
                </a:lnTo>
                <a:lnTo>
                  <a:pt x="2131352" y="2425700"/>
                </a:lnTo>
                <a:lnTo>
                  <a:pt x="2181982" y="2425700"/>
                </a:lnTo>
                <a:lnTo>
                  <a:pt x="2232566" y="2413000"/>
                </a:lnTo>
                <a:lnTo>
                  <a:pt x="2283110" y="2413000"/>
                </a:lnTo>
                <a:lnTo>
                  <a:pt x="2384092" y="2400300"/>
                </a:lnTo>
                <a:lnTo>
                  <a:pt x="2434537" y="2400300"/>
                </a:lnTo>
                <a:lnTo>
                  <a:pt x="2482859" y="2387600"/>
                </a:lnTo>
                <a:lnTo>
                  <a:pt x="2531305" y="2387600"/>
                </a:lnTo>
                <a:lnTo>
                  <a:pt x="2579846" y="2374900"/>
                </a:lnTo>
                <a:lnTo>
                  <a:pt x="2919912" y="2374900"/>
                </a:lnTo>
                <a:lnTo>
                  <a:pt x="2968192" y="2387600"/>
                </a:lnTo>
                <a:lnTo>
                  <a:pt x="3116386" y="2425700"/>
                </a:lnTo>
                <a:lnTo>
                  <a:pt x="3139930" y="2438400"/>
                </a:lnTo>
                <a:close/>
              </a:path>
              <a:path w="8042275" h="6045200">
                <a:moveTo>
                  <a:pt x="5470266" y="4051300"/>
                </a:moveTo>
                <a:lnTo>
                  <a:pt x="5464120" y="4038600"/>
                </a:lnTo>
                <a:lnTo>
                  <a:pt x="5461008" y="4025900"/>
                </a:lnTo>
                <a:lnTo>
                  <a:pt x="5457847" y="4025900"/>
                </a:lnTo>
                <a:lnTo>
                  <a:pt x="5454240" y="4013200"/>
                </a:lnTo>
                <a:lnTo>
                  <a:pt x="5450554" y="4013200"/>
                </a:lnTo>
                <a:lnTo>
                  <a:pt x="5446771" y="4000500"/>
                </a:lnTo>
                <a:lnTo>
                  <a:pt x="5441176" y="4000500"/>
                </a:lnTo>
                <a:lnTo>
                  <a:pt x="5431155" y="3975100"/>
                </a:lnTo>
                <a:lnTo>
                  <a:pt x="5420719" y="3962400"/>
                </a:lnTo>
                <a:lnTo>
                  <a:pt x="5409837" y="3949700"/>
                </a:lnTo>
                <a:lnTo>
                  <a:pt x="5398477" y="3937000"/>
                </a:lnTo>
                <a:lnTo>
                  <a:pt x="5376383" y="3911600"/>
                </a:lnTo>
                <a:lnTo>
                  <a:pt x="5327666" y="3860800"/>
                </a:lnTo>
                <a:lnTo>
                  <a:pt x="5262041" y="3810000"/>
                </a:lnTo>
                <a:lnTo>
                  <a:pt x="5220976" y="3797300"/>
                </a:lnTo>
                <a:lnTo>
                  <a:pt x="5178245" y="3771900"/>
                </a:lnTo>
                <a:lnTo>
                  <a:pt x="5088865" y="3746500"/>
                </a:lnTo>
                <a:lnTo>
                  <a:pt x="4989330" y="3721100"/>
                </a:lnTo>
                <a:lnTo>
                  <a:pt x="4938981" y="3721100"/>
                </a:lnTo>
                <a:lnTo>
                  <a:pt x="4888350" y="3708400"/>
                </a:lnTo>
                <a:lnTo>
                  <a:pt x="4583108" y="3708400"/>
                </a:lnTo>
                <a:lnTo>
                  <a:pt x="4532630" y="3695700"/>
                </a:lnTo>
                <a:lnTo>
                  <a:pt x="4380887" y="3695700"/>
                </a:lnTo>
                <a:lnTo>
                  <a:pt x="4330613" y="3683000"/>
                </a:lnTo>
                <a:lnTo>
                  <a:pt x="4280696" y="3683000"/>
                </a:lnTo>
                <a:lnTo>
                  <a:pt x="4134312" y="3644900"/>
                </a:lnTo>
                <a:lnTo>
                  <a:pt x="4087049" y="3619500"/>
                </a:lnTo>
                <a:lnTo>
                  <a:pt x="4042984" y="3594100"/>
                </a:lnTo>
                <a:lnTo>
                  <a:pt x="4001163" y="3581400"/>
                </a:lnTo>
                <a:lnTo>
                  <a:pt x="3961489" y="3543300"/>
                </a:lnTo>
                <a:lnTo>
                  <a:pt x="3923867" y="3517900"/>
                </a:lnTo>
                <a:lnTo>
                  <a:pt x="3888204" y="3492500"/>
                </a:lnTo>
                <a:lnTo>
                  <a:pt x="3854403" y="3454400"/>
                </a:lnTo>
                <a:lnTo>
                  <a:pt x="3822370" y="3416300"/>
                </a:lnTo>
                <a:lnTo>
                  <a:pt x="3792009" y="3378200"/>
                </a:lnTo>
                <a:lnTo>
                  <a:pt x="3763227" y="3340100"/>
                </a:lnTo>
                <a:lnTo>
                  <a:pt x="3735928" y="3302000"/>
                </a:lnTo>
                <a:lnTo>
                  <a:pt x="3710867" y="3263900"/>
                </a:lnTo>
                <a:lnTo>
                  <a:pt x="3686642" y="3225800"/>
                </a:lnTo>
                <a:lnTo>
                  <a:pt x="3663061" y="3175000"/>
                </a:lnTo>
                <a:lnTo>
                  <a:pt x="3639936" y="3136900"/>
                </a:lnTo>
                <a:lnTo>
                  <a:pt x="3617075" y="3098800"/>
                </a:lnTo>
                <a:lnTo>
                  <a:pt x="3594289" y="3048000"/>
                </a:lnTo>
                <a:lnTo>
                  <a:pt x="3571388" y="3009900"/>
                </a:lnTo>
                <a:lnTo>
                  <a:pt x="3548181" y="2971800"/>
                </a:lnTo>
                <a:lnTo>
                  <a:pt x="3524478" y="2921000"/>
                </a:lnTo>
                <a:lnTo>
                  <a:pt x="3500090" y="2882900"/>
                </a:lnTo>
                <a:lnTo>
                  <a:pt x="3474826" y="2844800"/>
                </a:lnTo>
                <a:lnTo>
                  <a:pt x="3448496" y="2806700"/>
                </a:lnTo>
                <a:lnTo>
                  <a:pt x="3420909" y="2768600"/>
                </a:lnTo>
                <a:lnTo>
                  <a:pt x="3391877" y="2730500"/>
                </a:lnTo>
                <a:lnTo>
                  <a:pt x="3361208" y="2692400"/>
                </a:lnTo>
                <a:lnTo>
                  <a:pt x="3328713" y="2654300"/>
                </a:lnTo>
                <a:lnTo>
                  <a:pt x="3294201" y="2628900"/>
                </a:lnTo>
                <a:lnTo>
                  <a:pt x="3257482" y="2590800"/>
                </a:lnTo>
                <a:lnTo>
                  <a:pt x="3218367" y="2565400"/>
                </a:lnTo>
                <a:lnTo>
                  <a:pt x="3176664" y="2540000"/>
                </a:lnTo>
                <a:lnTo>
                  <a:pt x="3132185" y="2527300"/>
                </a:lnTo>
                <a:lnTo>
                  <a:pt x="3083460" y="2501900"/>
                </a:lnTo>
                <a:lnTo>
                  <a:pt x="2931531" y="2463800"/>
                </a:lnTo>
                <a:lnTo>
                  <a:pt x="2879562" y="2463800"/>
                </a:lnTo>
                <a:lnTo>
                  <a:pt x="2827224" y="2451100"/>
                </a:lnTo>
                <a:lnTo>
                  <a:pt x="3163475" y="2451100"/>
                </a:lnTo>
                <a:lnTo>
                  <a:pt x="3209162" y="2463800"/>
                </a:lnTo>
                <a:lnTo>
                  <a:pt x="3253298" y="2489200"/>
                </a:lnTo>
                <a:lnTo>
                  <a:pt x="3295733" y="2527300"/>
                </a:lnTo>
                <a:lnTo>
                  <a:pt x="3336319" y="2552700"/>
                </a:lnTo>
                <a:lnTo>
                  <a:pt x="3374906" y="2590800"/>
                </a:lnTo>
                <a:lnTo>
                  <a:pt x="3411346" y="2628900"/>
                </a:lnTo>
                <a:lnTo>
                  <a:pt x="3444346" y="2667000"/>
                </a:lnTo>
                <a:lnTo>
                  <a:pt x="3475278" y="2705100"/>
                </a:lnTo>
                <a:lnTo>
                  <a:pt x="3504392" y="2743200"/>
                </a:lnTo>
                <a:lnTo>
                  <a:pt x="3531938" y="2781300"/>
                </a:lnTo>
                <a:lnTo>
                  <a:pt x="3558164" y="2819400"/>
                </a:lnTo>
                <a:lnTo>
                  <a:pt x="3583321" y="2870200"/>
                </a:lnTo>
                <a:lnTo>
                  <a:pt x="3607657" y="2908300"/>
                </a:lnTo>
                <a:lnTo>
                  <a:pt x="3631422" y="2959100"/>
                </a:lnTo>
                <a:lnTo>
                  <a:pt x="3654866" y="2997200"/>
                </a:lnTo>
                <a:lnTo>
                  <a:pt x="3678237" y="3048000"/>
                </a:lnTo>
                <a:lnTo>
                  <a:pt x="3701786" y="3086100"/>
                </a:lnTo>
                <a:lnTo>
                  <a:pt x="3725762" y="3124200"/>
                </a:lnTo>
                <a:lnTo>
                  <a:pt x="3750414" y="3175000"/>
                </a:lnTo>
                <a:lnTo>
                  <a:pt x="3775991" y="3213100"/>
                </a:lnTo>
                <a:lnTo>
                  <a:pt x="3802744" y="3263900"/>
                </a:lnTo>
                <a:lnTo>
                  <a:pt x="3830921" y="3302000"/>
                </a:lnTo>
                <a:lnTo>
                  <a:pt x="3860772" y="3340100"/>
                </a:lnTo>
                <a:lnTo>
                  <a:pt x="3892547" y="3378200"/>
                </a:lnTo>
                <a:lnTo>
                  <a:pt x="3926494" y="3416300"/>
                </a:lnTo>
                <a:lnTo>
                  <a:pt x="3962863" y="3441700"/>
                </a:lnTo>
                <a:lnTo>
                  <a:pt x="4001181" y="3479800"/>
                </a:lnTo>
                <a:lnTo>
                  <a:pt x="4041011" y="3505200"/>
                </a:lnTo>
                <a:lnTo>
                  <a:pt x="4082234" y="3530600"/>
                </a:lnTo>
                <a:lnTo>
                  <a:pt x="4124732" y="3543300"/>
                </a:lnTo>
                <a:lnTo>
                  <a:pt x="4168389" y="3568700"/>
                </a:lnTo>
                <a:lnTo>
                  <a:pt x="4305124" y="3606800"/>
                </a:lnTo>
                <a:lnTo>
                  <a:pt x="4352232" y="3606800"/>
                </a:lnTo>
                <a:lnTo>
                  <a:pt x="4399908" y="3619500"/>
                </a:lnTo>
                <a:lnTo>
                  <a:pt x="4787612" y="3619500"/>
                </a:lnTo>
                <a:lnTo>
                  <a:pt x="4835093" y="3632200"/>
                </a:lnTo>
                <a:lnTo>
                  <a:pt x="4928105" y="3632200"/>
                </a:lnTo>
                <a:lnTo>
                  <a:pt x="4977736" y="3644900"/>
                </a:lnTo>
                <a:lnTo>
                  <a:pt x="5026987" y="3644900"/>
                </a:lnTo>
                <a:lnTo>
                  <a:pt x="5170606" y="3683000"/>
                </a:lnTo>
                <a:lnTo>
                  <a:pt x="5216481" y="3695700"/>
                </a:lnTo>
                <a:lnTo>
                  <a:pt x="5261047" y="3721100"/>
                </a:lnTo>
                <a:lnTo>
                  <a:pt x="5304119" y="3746500"/>
                </a:lnTo>
                <a:lnTo>
                  <a:pt x="5345511" y="3771900"/>
                </a:lnTo>
                <a:lnTo>
                  <a:pt x="5385037" y="3810000"/>
                </a:lnTo>
                <a:lnTo>
                  <a:pt x="5418775" y="3835400"/>
                </a:lnTo>
                <a:lnTo>
                  <a:pt x="5450400" y="3873500"/>
                </a:lnTo>
                <a:lnTo>
                  <a:pt x="5479644" y="3911600"/>
                </a:lnTo>
                <a:lnTo>
                  <a:pt x="5506236" y="3949700"/>
                </a:lnTo>
                <a:lnTo>
                  <a:pt x="5529908" y="3987800"/>
                </a:lnTo>
                <a:lnTo>
                  <a:pt x="5550391" y="4025900"/>
                </a:lnTo>
                <a:lnTo>
                  <a:pt x="5551385" y="4038600"/>
                </a:lnTo>
                <a:lnTo>
                  <a:pt x="5470391" y="4038600"/>
                </a:lnTo>
                <a:lnTo>
                  <a:pt x="5470266" y="4051300"/>
                </a:lnTo>
                <a:close/>
              </a:path>
              <a:path w="8042275" h="6045200">
                <a:moveTo>
                  <a:pt x="2153110" y="2514600"/>
                </a:moveTo>
                <a:lnTo>
                  <a:pt x="1753872" y="2514600"/>
                </a:lnTo>
                <a:lnTo>
                  <a:pt x="1705026" y="2501900"/>
                </a:lnTo>
                <a:lnTo>
                  <a:pt x="2204766" y="2501900"/>
                </a:lnTo>
                <a:lnTo>
                  <a:pt x="2153110" y="2514600"/>
                </a:lnTo>
                <a:close/>
              </a:path>
              <a:path w="8042275" h="6045200">
                <a:moveTo>
                  <a:pt x="1951043" y="2527300"/>
                </a:moveTo>
                <a:lnTo>
                  <a:pt x="1901645" y="2527300"/>
                </a:lnTo>
                <a:lnTo>
                  <a:pt x="1852263" y="2514600"/>
                </a:lnTo>
                <a:lnTo>
                  <a:pt x="2000376" y="2514600"/>
                </a:lnTo>
                <a:lnTo>
                  <a:pt x="1951043" y="2527300"/>
                </a:lnTo>
                <a:close/>
              </a:path>
              <a:path w="8042275" h="6045200">
                <a:moveTo>
                  <a:pt x="5554473" y="4038600"/>
                </a:moveTo>
                <a:lnTo>
                  <a:pt x="5551778" y="4038600"/>
                </a:lnTo>
                <a:lnTo>
                  <a:pt x="5551241" y="4025900"/>
                </a:lnTo>
                <a:lnTo>
                  <a:pt x="5554473" y="4038600"/>
                </a:lnTo>
                <a:close/>
              </a:path>
              <a:path w="8042275" h="6045200">
                <a:moveTo>
                  <a:pt x="6456346" y="5359400"/>
                </a:moveTo>
                <a:lnTo>
                  <a:pt x="6116645" y="5359400"/>
                </a:lnTo>
                <a:lnTo>
                  <a:pt x="6103610" y="5346700"/>
                </a:lnTo>
                <a:lnTo>
                  <a:pt x="6088129" y="5346700"/>
                </a:lnTo>
                <a:lnTo>
                  <a:pt x="6080984" y="5334000"/>
                </a:lnTo>
                <a:lnTo>
                  <a:pt x="6066694" y="5334000"/>
                </a:lnTo>
                <a:lnTo>
                  <a:pt x="6035459" y="5308600"/>
                </a:lnTo>
                <a:lnTo>
                  <a:pt x="6005261" y="5295900"/>
                </a:lnTo>
                <a:lnTo>
                  <a:pt x="5976051" y="5270500"/>
                </a:lnTo>
                <a:lnTo>
                  <a:pt x="5947783" y="5257800"/>
                </a:lnTo>
                <a:lnTo>
                  <a:pt x="5905903" y="5219700"/>
                </a:lnTo>
                <a:lnTo>
                  <a:pt x="5867265" y="5181600"/>
                </a:lnTo>
                <a:lnTo>
                  <a:pt x="5831925" y="5130800"/>
                </a:lnTo>
                <a:lnTo>
                  <a:pt x="5799942" y="5092700"/>
                </a:lnTo>
                <a:lnTo>
                  <a:pt x="5771372" y="5041900"/>
                </a:lnTo>
                <a:lnTo>
                  <a:pt x="5747309" y="4991100"/>
                </a:lnTo>
                <a:lnTo>
                  <a:pt x="5725867" y="4953000"/>
                </a:lnTo>
                <a:lnTo>
                  <a:pt x="5706768" y="4902200"/>
                </a:lnTo>
                <a:lnTo>
                  <a:pt x="5689735" y="4851400"/>
                </a:lnTo>
                <a:lnTo>
                  <a:pt x="5674491" y="4800600"/>
                </a:lnTo>
                <a:lnTo>
                  <a:pt x="5660757" y="4749800"/>
                </a:lnTo>
                <a:lnTo>
                  <a:pt x="5648256" y="4699000"/>
                </a:lnTo>
                <a:lnTo>
                  <a:pt x="5636711" y="4648200"/>
                </a:lnTo>
                <a:lnTo>
                  <a:pt x="5625843" y="4597400"/>
                </a:lnTo>
                <a:lnTo>
                  <a:pt x="5615375" y="4546600"/>
                </a:lnTo>
                <a:lnTo>
                  <a:pt x="5594942" y="4445000"/>
                </a:lnTo>
                <a:lnTo>
                  <a:pt x="5584361" y="4394200"/>
                </a:lnTo>
                <a:lnTo>
                  <a:pt x="5573088" y="4343400"/>
                </a:lnTo>
                <a:lnTo>
                  <a:pt x="5560789" y="4292600"/>
                </a:lnTo>
                <a:lnTo>
                  <a:pt x="5547127" y="4241800"/>
                </a:lnTo>
                <a:lnTo>
                  <a:pt x="5531767" y="4191000"/>
                </a:lnTo>
                <a:lnTo>
                  <a:pt x="5514372" y="4140200"/>
                </a:lnTo>
                <a:lnTo>
                  <a:pt x="5494608" y="4089400"/>
                </a:lnTo>
                <a:lnTo>
                  <a:pt x="5472137" y="4051300"/>
                </a:lnTo>
                <a:lnTo>
                  <a:pt x="5471342" y="4038600"/>
                </a:lnTo>
                <a:lnTo>
                  <a:pt x="5557536" y="4038600"/>
                </a:lnTo>
                <a:lnTo>
                  <a:pt x="5563984" y="4051300"/>
                </a:lnTo>
                <a:lnTo>
                  <a:pt x="5567275" y="4064000"/>
                </a:lnTo>
                <a:lnTo>
                  <a:pt x="5570502" y="4064000"/>
                </a:lnTo>
                <a:lnTo>
                  <a:pt x="5573697" y="4076700"/>
                </a:lnTo>
                <a:lnTo>
                  <a:pt x="5575398" y="4076700"/>
                </a:lnTo>
                <a:lnTo>
                  <a:pt x="5577099" y="4089400"/>
                </a:lnTo>
                <a:lnTo>
                  <a:pt x="5578630" y="4089400"/>
                </a:lnTo>
                <a:lnTo>
                  <a:pt x="5582678" y="4102100"/>
                </a:lnTo>
                <a:lnTo>
                  <a:pt x="5586647" y="4114800"/>
                </a:lnTo>
                <a:lnTo>
                  <a:pt x="5590520" y="4114800"/>
                </a:lnTo>
                <a:lnTo>
                  <a:pt x="5594281" y="4127500"/>
                </a:lnTo>
                <a:lnTo>
                  <a:pt x="5604724" y="4152900"/>
                </a:lnTo>
                <a:lnTo>
                  <a:pt x="5614418" y="4191000"/>
                </a:lnTo>
                <a:lnTo>
                  <a:pt x="5623442" y="4216400"/>
                </a:lnTo>
                <a:lnTo>
                  <a:pt x="5631877" y="4254500"/>
                </a:lnTo>
                <a:lnTo>
                  <a:pt x="5643021" y="4292600"/>
                </a:lnTo>
                <a:lnTo>
                  <a:pt x="5653375" y="4330700"/>
                </a:lnTo>
                <a:lnTo>
                  <a:pt x="5663134" y="4381500"/>
                </a:lnTo>
                <a:lnTo>
                  <a:pt x="5672493" y="4432300"/>
                </a:lnTo>
                <a:lnTo>
                  <a:pt x="5681649" y="4470400"/>
                </a:lnTo>
                <a:lnTo>
                  <a:pt x="5690795" y="4521200"/>
                </a:lnTo>
                <a:lnTo>
                  <a:pt x="5700129" y="4572000"/>
                </a:lnTo>
                <a:lnTo>
                  <a:pt x="5709844" y="4610100"/>
                </a:lnTo>
                <a:lnTo>
                  <a:pt x="5720138" y="4660900"/>
                </a:lnTo>
                <a:lnTo>
                  <a:pt x="5731205" y="4711700"/>
                </a:lnTo>
                <a:lnTo>
                  <a:pt x="5743240" y="4749800"/>
                </a:lnTo>
                <a:lnTo>
                  <a:pt x="5756440" y="4800600"/>
                </a:lnTo>
                <a:lnTo>
                  <a:pt x="5770999" y="4838700"/>
                </a:lnTo>
                <a:lnTo>
                  <a:pt x="5787113" y="4889500"/>
                </a:lnTo>
                <a:lnTo>
                  <a:pt x="5804978" y="4927600"/>
                </a:lnTo>
                <a:lnTo>
                  <a:pt x="5824789" y="4978400"/>
                </a:lnTo>
                <a:lnTo>
                  <a:pt x="5846741" y="5016500"/>
                </a:lnTo>
                <a:lnTo>
                  <a:pt x="5871030" y="5054600"/>
                </a:lnTo>
                <a:lnTo>
                  <a:pt x="5897852" y="5092700"/>
                </a:lnTo>
                <a:lnTo>
                  <a:pt x="5927402" y="5118100"/>
                </a:lnTo>
                <a:lnTo>
                  <a:pt x="5959874" y="5156200"/>
                </a:lnTo>
                <a:lnTo>
                  <a:pt x="5995466" y="5194300"/>
                </a:lnTo>
                <a:lnTo>
                  <a:pt x="6034372" y="5219700"/>
                </a:lnTo>
                <a:lnTo>
                  <a:pt x="6044579" y="5219700"/>
                </a:lnTo>
                <a:lnTo>
                  <a:pt x="6064108" y="5232400"/>
                </a:lnTo>
                <a:lnTo>
                  <a:pt x="6093129" y="5257800"/>
                </a:lnTo>
                <a:lnTo>
                  <a:pt x="6109904" y="5257800"/>
                </a:lnTo>
                <a:lnTo>
                  <a:pt x="6119601" y="5270500"/>
                </a:lnTo>
                <a:lnTo>
                  <a:pt x="6138667" y="5270500"/>
                </a:lnTo>
                <a:lnTo>
                  <a:pt x="6144778" y="5283200"/>
                </a:lnTo>
                <a:lnTo>
                  <a:pt x="6256018" y="5321300"/>
                </a:lnTo>
                <a:lnTo>
                  <a:pt x="6294140" y="5321300"/>
                </a:lnTo>
                <a:lnTo>
                  <a:pt x="6456346" y="5359400"/>
                </a:lnTo>
                <a:close/>
              </a:path>
              <a:path w="8042275" h="6045200">
                <a:moveTo>
                  <a:pt x="7143856" y="5372100"/>
                </a:moveTo>
                <a:lnTo>
                  <a:pt x="6145331" y="5372100"/>
                </a:lnTo>
                <a:lnTo>
                  <a:pt x="6130701" y="5359400"/>
                </a:lnTo>
                <a:lnTo>
                  <a:pt x="7091745" y="5359400"/>
                </a:lnTo>
                <a:lnTo>
                  <a:pt x="7143856" y="5372100"/>
                </a:lnTo>
                <a:close/>
              </a:path>
              <a:path w="8042275" h="6045200">
                <a:moveTo>
                  <a:pt x="8042242" y="6045200"/>
                </a:moveTo>
                <a:lnTo>
                  <a:pt x="7956132" y="6045200"/>
                </a:lnTo>
                <a:lnTo>
                  <a:pt x="7950867" y="6032500"/>
                </a:lnTo>
                <a:lnTo>
                  <a:pt x="7931365" y="5994400"/>
                </a:lnTo>
                <a:lnTo>
                  <a:pt x="7909226" y="5943600"/>
                </a:lnTo>
                <a:lnTo>
                  <a:pt x="7885136" y="5905500"/>
                </a:lnTo>
                <a:lnTo>
                  <a:pt x="7858956" y="5867400"/>
                </a:lnTo>
                <a:lnTo>
                  <a:pt x="7830769" y="5816600"/>
                </a:lnTo>
                <a:lnTo>
                  <a:pt x="7800659" y="5778500"/>
                </a:lnTo>
                <a:lnTo>
                  <a:pt x="7768710" y="5753100"/>
                </a:lnTo>
                <a:lnTo>
                  <a:pt x="7735005" y="5715000"/>
                </a:lnTo>
                <a:lnTo>
                  <a:pt x="7699628" y="5676900"/>
                </a:lnTo>
                <a:lnTo>
                  <a:pt x="7662663" y="5651500"/>
                </a:lnTo>
                <a:lnTo>
                  <a:pt x="7624194" y="5626100"/>
                </a:lnTo>
                <a:lnTo>
                  <a:pt x="7584304" y="5588000"/>
                </a:lnTo>
                <a:lnTo>
                  <a:pt x="7539754" y="5562600"/>
                </a:lnTo>
                <a:lnTo>
                  <a:pt x="7493802" y="5537200"/>
                </a:lnTo>
                <a:lnTo>
                  <a:pt x="7448952" y="5524500"/>
                </a:lnTo>
                <a:lnTo>
                  <a:pt x="7403395" y="5499100"/>
                </a:lnTo>
                <a:lnTo>
                  <a:pt x="7263177" y="5461000"/>
                </a:lnTo>
                <a:lnTo>
                  <a:pt x="7215486" y="5461000"/>
                </a:lnTo>
                <a:lnTo>
                  <a:pt x="7167433" y="5448300"/>
                </a:lnTo>
                <a:lnTo>
                  <a:pt x="7021803" y="5448300"/>
                </a:lnTo>
                <a:lnTo>
                  <a:pt x="6972999" y="5435600"/>
                </a:lnTo>
                <a:lnTo>
                  <a:pt x="6423852" y="5435600"/>
                </a:lnTo>
                <a:lnTo>
                  <a:pt x="6374033" y="5422900"/>
                </a:lnTo>
                <a:lnTo>
                  <a:pt x="6324515" y="5422900"/>
                </a:lnTo>
                <a:lnTo>
                  <a:pt x="6226590" y="5397500"/>
                </a:lnTo>
                <a:lnTo>
                  <a:pt x="6178291" y="5372100"/>
                </a:lnTo>
                <a:lnTo>
                  <a:pt x="7195843" y="5372100"/>
                </a:lnTo>
                <a:lnTo>
                  <a:pt x="7247684" y="5384800"/>
                </a:lnTo>
                <a:lnTo>
                  <a:pt x="7299358" y="5384800"/>
                </a:lnTo>
                <a:lnTo>
                  <a:pt x="7397725" y="5410200"/>
                </a:lnTo>
                <a:lnTo>
                  <a:pt x="7445538" y="5435600"/>
                </a:lnTo>
                <a:lnTo>
                  <a:pt x="7492328" y="5448300"/>
                </a:lnTo>
                <a:lnTo>
                  <a:pt x="7538011" y="5473700"/>
                </a:lnTo>
                <a:lnTo>
                  <a:pt x="7582504" y="5499100"/>
                </a:lnTo>
                <a:lnTo>
                  <a:pt x="7625726" y="5524500"/>
                </a:lnTo>
                <a:lnTo>
                  <a:pt x="7667594" y="5549900"/>
                </a:lnTo>
                <a:lnTo>
                  <a:pt x="7708024" y="5588000"/>
                </a:lnTo>
                <a:lnTo>
                  <a:pt x="7746935" y="5613400"/>
                </a:lnTo>
                <a:lnTo>
                  <a:pt x="7783727" y="5651500"/>
                </a:lnTo>
                <a:lnTo>
                  <a:pt x="7818881" y="5689600"/>
                </a:lnTo>
                <a:lnTo>
                  <a:pt x="7852319" y="5715000"/>
                </a:lnTo>
                <a:lnTo>
                  <a:pt x="7883960" y="5753100"/>
                </a:lnTo>
                <a:lnTo>
                  <a:pt x="7913723" y="5803900"/>
                </a:lnTo>
                <a:lnTo>
                  <a:pt x="7941530" y="5842000"/>
                </a:lnTo>
                <a:lnTo>
                  <a:pt x="7967300" y="5880100"/>
                </a:lnTo>
                <a:lnTo>
                  <a:pt x="7990953" y="5930900"/>
                </a:lnTo>
                <a:lnTo>
                  <a:pt x="8012408" y="5969000"/>
                </a:lnTo>
                <a:lnTo>
                  <a:pt x="8031588" y="6019800"/>
                </a:lnTo>
                <a:lnTo>
                  <a:pt x="8042242" y="6045200"/>
                </a:lnTo>
                <a:close/>
              </a:path>
              <a:path w="8042275" h="6045200">
                <a:moveTo>
                  <a:pt x="6826775" y="5448300"/>
                </a:moveTo>
                <a:lnTo>
                  <a:pt x="6574570" y="5448300"/>
                </a:lnTo>
                <a:lnTo>
                  <a:pt x="6524174" y="5435600"/>
                </a:lnTo>
                <a:lnTo>
                  <a:pt x="6875416" y="5435600"/>
                </a:lnTo>
                <a:lnTo>
                  <a:pt x="6826775" y="5448300"/>
                </a:lnTo>
                <a:close/>
              </a:path>
            </a:pathLst>
          </a:custGeom>
          <a:solidFill>
            <a:srgbClr val="FBCF02"/>
          </a:solidFill>
        </p:spPr>
        <p:txBody>
          <a:bodyPr wrap="square" lIns="0" tIns="0" rIns="0" bIns="0" rtlCol="0"/>
          <a:lstStyle/>
          <a:p>
            <a:endParaRPr/>
          </a:p>
        </p:txBody>
      </p:sp>
      <p:sp>
        <p:nvSpPr>
          <p:cNvPr id="16" name="object 16"/>
          <p:cNvSpPr/>
          <p:nvPr/>
        </p:nvSpPr>
        <p:spPr>
          <a:xfrm>
            <a:off x="882642" y="1697046"/>
            <a:ext cx="181070" cy="181070"/>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882642" y="5825456"/>
            <a:ext cx="181070" cy="181070"/>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882642" y="8577729"/>
            <a:ext cx="181070" cy="181070"/>
          </a:xfrm>
          <a:prstGeom prst="rect">
            <a:avLst/>
          </a:prstGeom>
          <a:blipFill>
            <a:blip r:embed="rId9" cstate="print"/>
            <a:stretch>
              <a:fillRect/>
            </a:stretch>
          </a:blipFill>
        </p:spPr>
        <p:txBody>
          <a:bodyPr wrap="square" lIns="0" tIns="0" rIns="0" bIns="0" rtlCol="0"/>
          <a:lstStyle/>
          <a:p>
            <a:endParaRPr/>
          </a:p>
        </p:txBody>
      </p:sp>
      <p:sp>
        <p:nvSpPr>
          <p:cNvPr id="19" name="object 19"/>
          <p:cNvSpPr txBox="1"/>
          <p:nvPr/>
        </p:nvSpPr>
        <p:spPr>
          <a:xfrm>
            <a:off x="1297155" y="1376506"/>
            <a:ext cx="8655685" cy="8289925"/>
          </a:xfrm>
          <a:prstGeom prst="rect">
            <a:avLst/>
          </a:prstGeom>
        </p:spPr>
        <p:txBody>
          <a:bodyPr vert="horz" wrap="square" lIns="0" tIns="41275" rIns="0" bIns="0" rtlCol="0">
            <a:spAutoFit/>
          </a:bodyPr>
          <a:lstStyle/>
          <a:p>
            <a:pPr marL="12700" marR="5080">
              <a:lnSpc>
                <a:spcPts val="5420"/>
              </a:lnSpc>
              <a:spcBef>
                <a:spcPts val="325"/>
              </a:spcBef>
            </a:pPr>
            <a:r>
              <a:rPr sz="4550" spc="550" dirty="0">
                <a:latin typeface="Calibri"/>
                <a:cs typeface="Calibri"/>
              </a:rPr>
              <a:t>Place </a:t>
            </a:r>
            <a:r>
              <a:rPr sz="4550" b="1" spc="520" dirty="0">
                <a:latin typeface="Calibri"/>
                <a:cs typeface="Calibri"/>
              </a:rPr>
              <a:t>only </a:t>
            </a:r>
            <a:r>
              <a:rPr sz="4550" spc="445" dirty="0">
                <a:latin typeface="Calibri"/>
                <a:cs typeface="Calibri"/>
              </a:rPr>
              <a:t>your </a:t>
            </a:r>
            <a:r>
              <a:rPr sz="4550" spc="575" dirty="0">
                <a:latin typeface="Calibri"/>
                <a:cs typeface="Calibri"/>
              </a:rPr>
              <a:t>completed  </a:t>
            </a:r>
            <a:r>
              <a:rPr sz="4550" spc="395" dirty="0">
                <a:latin typeface="Calibri"/>
                <a:cs typeface="Calibri"/>
              </a:rPr>
              <a:t>ballot </a:t>
            </a:r>
            <a:r>
              <a:rPr sz="4550" spc="440" dirty="0">
                <a:latin typeface="Calibri"/>
                <a:cs typeface="Calibri"/>
              </a:rPr>
              <a:t>in </a:t>
            </a:r>
            <a:r>
              <a:rPr sz="4550" spc="505" dirty="0">
                <a:latin typeface="Calibri"/>
                <a:cs typeface="Calibri"/>
              </a:rPr>
              <a:t>the </a:t>
            </a:r>
            <a:r>
              <a:rPr sz="4550" spc="445" dirty="0">
                <a:latin typeface="Calibri"/>
                <a:cs typeface="Calibri"/>
              </a:rPr>
              <a:t>return </a:t>
            </a:r>
            <a:r>
              <a:rPr sz="4550" spc="490" dirty="0">
                <a:latin typeface="Calibri"/>
                <a:cs typeface="Calibri"/>
              </a:rPr>
              <a:t>envelope  </a:t>
            </a:r>
            <a:r>
              <a:rPr sz="4550" spc="515" dirty="0">
                <a:latin typeface="Calibri"/>
                <a:cs typeface="Calibri"/>
              </a:rPr>
              <a:t>enclosed </a:t>
            </a:r>
            <a:r>
              <a:rPr sz="4550" spc="490" dirty="0">
                <a:latin typeface="Calibri"/>
                <a:cs typeface="Calibri"/>
              </a:rPr>
              <a:t>with </a:t>
            </a:r>
            <a:r>
              <a:rPr sz="4550" b="1" spc="520" dirty="0">
                <a:latin typeface="Calibri"/>
                <a:cs typeface="Calibri"/>
              </a:rPr>
              <a:t>that </a:t>
            </a:r>
            <a:r>
              <a:rPr sz="4550" spc="310" dirty="0">
                <a:latin typeface="Calibri"/>
                <a:cs typeface="Calibri"/>
              </a:rPr>
              <a:t>ballot. </a:t>
            </a:r>
            <a:r>
              <a:rPr sz="4550" spc="190" dirty="0">
                <a:latin typeface="Calibri"/>
                <a:cs typeface="Calibri"/>
              </a:rPr>
              <a:t>If  </a:t>
            </a:r>
            <a:r>
              <a:rPr sz="4550" spc="515" dirty="0">
                <a:latin typeface="Calibri"/>
                <a:cs typeface="Calibri"/>
              </a:rPr>
              <a:t>two</a:t>
            </a:r>
            <a:r>
              <a:rPr sz="4550" spc="-650" dirty="0">
                <a:latin typeface="Calibri"/>
                <a:cs typeface="Calibri"/>
              </a:rPr>
              <a:t> </a:t>
            </a:r>
            <a:r>
              <a:rPr sz="4550" spc="400" dirty="0">
                <a:latin typeface="Calibri"/>
                <a:cs typeface="Calibri"/>
              </a:rPr>
              <a:t>ballots </a:t>
            </a:r>
            <a:r>
              <a:rPr sz="4550" spc="415" dirty="0">
                <a:latin typeface="Calibri"/>
                <a:cs typeface="Calibri"/>
              </a:rPr>
              <a:t>are </a:t>
            </a:r>
            <a:r>
              <a:rPr sz="4550" spc="455" dirty="0">
                <a:latin typeface="Calibri"/>
                <a:cs typeface="Calibri"/>
              </a:rPr>
              <a:t>included, </a:t>
            </a:r>
            <a:r>
              <a:rPr sz="4550" spc="545" dirty="0">
                <a:latin typeface="Calibri"/>
                <a:cs typeface="Calibri"/>
              </a:rPr>
              <a:t>both  </a:t>
            </a:r>
            <a:r>
              <a:rPr sz="4550" spc="325" dirty="0">
                <a:latin typeface="Calibri"/>
                <a:cs typeface="Calibri"/>
              </a:rPr>
              <a:t>will </a:t>
            </a:r>
            <a:r>
              <a:rPr sz="4550" spc="595" dirty="0">
                <a:latin typeface="Calibri"/>
                <a:cs typeface="Calibri"/>
              </a:rPr>
              <a:t>be</a:t>
            </a:r>
            <a:r>
              <a:rPr sz="4550" spc="-5" dirty="0">
                <a:latin typeface="Calibri"/>
                <a:cs typeface="Calibri"/>
              </a:rPr>
              <a:t> </a:t>
            </a:r>
            <a:r>
              <a:rPr sz="4550" spc="445" dirty="0">
                <a:latin typeface="Calibri"/>
                <a:cs typeface="Calibri"/>
              </a:rPr>
              <a:t>discarded.</a:t>
            </a:r>
            <a:endParaRPr sz="4550" dirty="0">
              <a:latin typeface="Calibri"/>
              <a:cs typeface="Calibri"/>
            </a:endParaRPr>
          </a:p>
          <a:p>
            <a:pPr>
              <a:lnSpc>
                <a:spcPct val="100000"/>
              </a:lnSpc>
              <a:spcBef>
                <a:spcPts val="35"/>
              </a:spcBef>
            </a:pPr>
            <a:endParaRPr sz="4400" dirty="0">
              <a:latin typeface="Calibri"/>
              <a:cs typeface="Calibri"/>
            </a:endParaRPr>
          </a:p>
          <a:p>
            <a:pPr marL="12700" marR="77470">
              <a:lnSpc>
                <a:spcPts val="5420"/>
              </a:lnSpc>
            </a:pPr>
            <a:r>
              <a:rPr sz="4550" b="1" spc="635" dirty="0">
                <a:latin typeface="Calibri"/>
                <a:cs typeface="Calibri"/>
              </a:rPr>
              <a:t>Complete </a:t>
            </a:r>
            <a:r>
              <a:rPr sz="4550" b="1" spc="360" dirty="0">
                <a:latin typeface="Calibri"/>
                <a:cs typeface="Calibri"/>
              </a:rPr>
              <a:t>all </a:t>
            </a:r>
            <a:r>
              <a:rPr sz="4550" b="1" spc="430" dirty="0">
                <a:latin typeface="Calibri"/>
                <a:cs typeface="Calibri"/>
              </a:rPr>
              <a:t>of </a:t>
            </a:r>
            <a:r>
              <a:rPr sz="4550" b="1" spc="565" dirty="0">
                <a:latin typeface="Calibri"/>
                <a:cs typeface="Calibri"/>
              </a:rPr>
              <a:t>the</a:t>
            </a:r>
            <a:r>
              <a:rPr sz="4550" b="1" spc="-430" dirty="0">
                <a:latin typeface="Calibri"/>
                <a:cs typeface="Calibri"/>
              </a:rPr>
              <a:t> </a:t>
            </a:r>
            <a:r>
              <a:rPr sz="4550" b="1" spc="530" dirty="0">
                <a:latin typeface="Calibri"/>
                <a:cs typeface="Calibri"/>
              </a:rPr>
              <a:t>required  </a:t>
            </a:r>
            <a:r>
              <a:rPr sz="4550" b="1" spc="520" dirty="0">
                <a:latin typeface="Calibri"/>
                <a:cs typeface="Calibri"/>
              </a:rPr>
              <a:t>information </a:t>
            </a:r>
            <a:r>
              <a:rPr sz="4550" b="1" spc="625" dirty="0">
                <a:latin typeface="Calibri"/>
                <a:cs typeface="Calibri"/>
              </a:rPr>
              <a:t>on </a:t>
            </a:r>
            <a:r>
              <a:rPr sz="4550" b="1" spc="565" dirty="0">
                <a:latin typeface="Calibri"/>
                <a:cs typeface="Calibri"/>
              </a:rPr>
              <a:t>the </a:t>
            </a:r>
            <a:r>
              <a:rPr sz="4550" b="1" spc="515" dirty="0">
                <a:latin typeface="Calibri"/>
                <a:cs typeface="Calibri"/>
              </a:rPr>
              <a:t>return  </a:t>
            </a:r>
            <a:r>
              <a:rPr sz="4550" b="1" spc="500" dirty="0">
                <a:latin typeface="Calibri"/>
                <a:cs typeface="Calibri"/>
              </a:rPr>
              <a:t>envelope.</a:t>
            </a:r>
            <a:endParaRPr sz="4550" dirty="0">
              <a:latin typeface="Calibri"/>
              <a:cs typeface="Calibri"/>
            </a:endParaRPr>
          </a:p>
          <a:p>
            <a:pPr>
              <a:lnSpc>
                <a:spcPct val="100000"/>
              </a:lnSpc>
              <a:spcBef>
                <a:spcPts val="40"/>
              </a:spcBef>
            </a:pPr>
            <a:endParaRPr sz="4400" dirty="0">
              <a:latin typeface="Calibri"/>
              <a:cs typeface="Calibri"/>
            </a:endParaRPr>
          </a:p>
          <a:p>
            <a:pPr marL="12700" marR="2148840">
              <a:lnSpc>
                <a:spcPts val="5420"/>
              </a:lnSpc>
            </a:pPr>
            <a:r>
              <a:rPr sz="4550" spc="705" dirty="0">
                <a:latin typeface="Calibri"/>
                <a:cs typeface="Calibri"/>
              </a:rPr>
              <a:t>Remember </a:t>
            </a:r>
            <a:r>
              <a:rPr sz="4550" spc="390" dirty="0">
                <a:latin typeface="Calibri"/>
                <a:cs typeface="Calibri"/>
              </a:rPr>
              <a:t>to </a:t>
            </a:r>
            <a:r>
              <a:rPr sz="4550" spc="405" dirty="0">
                <a:latin typeface="Calibri"/>
                <a:cs typeface="Calibri"/>
              </a:rPr>
              <a:t>seal</a:t>
            </a:r>
            <a:r>
              <a:rPr lang="en-US" sz="4550" spc="405" dirty="0">
                <a:latin typeface="Calibri"/>
                <a:cs typeface="Calibri"/>
              </a:rPr>
              <a:t> </a:t>
            </a:r>
            <a:r>
              <a:rPr sz="4550" spc="-645" dirty="0">
                <a:latin typeface="Calibri"/>
                <a:cs typeface="Calibri"/>
              </a:rPr>
              <a:t> </a:t>
            </a:r>
            <a:r>
              <a:rPr sz="4550" spc="505" dirty="0">
                <a:latin typeface="Calibri"/>
                <a:cs typeface="Calibri"/>
              </a:rPr>
              <a:t>the  </a:t>
            </a:r>
            <a:r>
              <a:rPr sz="4550" spc="415" dirty="0">
                <a:latin typeface="Calibri"/>
                <a:cs typeface="Calibri"/>
              </a:rPr>
              <a:t>envelope.</a:t>
            </a:r>
            <a:endParaRPr sz="4550" dirty="0">
              <a:latin typeface="Calibri"/>
              <a:cs typeface="Calibri"/>
            </a:endParaRPr>
          </a:p>
        </p:txBody>
      </p:sp>
      <p:sp>
        <p:nvSpPr>
          <p:cNvPr id="20" name="object 20"/>
          <p:cNvSpPr txBox="1">
            <a:spLocks noGrp="1"/>
          </p:cNvSpPr>
          <p:nvPr>
            <p:ph type="title"/>
          </p:nvPr>
        </p:nvSpPr>
        <p:spPr>
          <a:xfrm>
            <a:off x="4946312" y="189082"/>
            <a:ext cx="8395335" cy="939800"/>
          </a:xfrm>
          <a:prstGeom prst="rect">
            <a:avLst/>
          </a:prstGeom>
        </p:spPr>
        <p:txBody>
          <a:bodyPr vert="horz" wrap="square" lIns="0" tIns="12700" rIns="0" bIns="0" rtlCol="0">
            <a:spAutoFit/>
          </a:bodyPr>
          <a:lstStyle/>
          <a:p>
            <a:pPr marL="12700">
              <a:lnSpc>
                <a:spcPct val="100000"/>
              </a:lnSpc>
              <a:spcBef>
                <a:spcPts val="100"/>
              </a:spcBef>
            </a:pPr>
            <a:r>
              <a:rPr spc="805" dirty="0">
                <a:solidFill>
                  <a:srgbClr val="140B57"/>
                </a:solidFill>
              </a:rPr>
              <a:t>The </a:t>
            </a:r>
            <a:r>
              <a:rPr spc="765" dirty="0">
                <a:solidFill>
                  <a:srgbClr val="140B57"/>
                </a:solidFill>
              </a:rPr>
              <a:t>Return</a:t>
            </a:r>
            <a:r>
              <a:rPr spc="-170" dirty="0">
                <a:solidFill>
                  <a:srgbClr val="140B57"/>
                </a:solidFill>
              </a:rPr>
              <a:t> </a:t>
            </a:r>
            <a:r>
              <a:rPr spc="780" dirty="0">
                <a:solidFill>
                  <a:srgbClr val="140B57"/>
                </a:solidFill>
              </a:rPr>
              <a:t>Envelope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853283" y="5150898"/>
            <a:ext cx="33020" cy="18415"/>
          </a:xfrm>
          <a:custGeom>
            <a:avLst/>
            <a:gdLst/>
            <a:ahLst/>
            <a:cxnLst/>
            <a:rect l="l" t="t" r="r" b="b"/>
            <a:pathLst>
              <a:path w="33020" h="18414">
                <a:moveTo>
                  <a:pt x="32804" y="18000"/>
                </a:moveTo>
                <a:lnTo>
                  <a:pt x="23288" y="15820"/>
                </a:lnTo>
                <a:lnTo>
                  <a:pt x="14219" y="12871"/>
                </a:lnTo>
                <a:lnTo>
                  <a:pt x="6241" y="7986"/>
                </a:lnTo>
                <a:lnTo>
                  <a:pt x="0" y="0"/>
                </a:lnTo>
                <a:lnTo>
                  <a:pt x="9664" y="653"/>
                </a:lnTo>
                <a:lnTo>
                  <a:pt x="18188" y="3838"/>
                </a:lnTo>
                <a:lnTo>
                  <a:pt x="25818" y="9603"/>
                </a:lnTo>
                <a:lnTo>
                  <a:pt x="32804" y="18000"/>
                </a:lnTo>
                <a:close/>
              </a:path>
            </a:pathLst>
          </a:custGeom>
          <a:solidFill>
            <a:srgbClr val="003D6B"/>
          </a:solidFill>
        </p:spPr>
        <p:txBody>
          <a:bodyPr wrap="square" lIns="0" tIns="0" rIns="0" bIns="0" rtlCol="0"/>
          <a:lstStyle/>
          <a:p>
            <a:endParaRPr/>
          </a:p>
        </p:txBody>
      </p:sp>
      <p:sp>
        <p:nvSpPr>
          <p:cNvPr id="3" name="object 3"/>
          <p:cNvSpPr/>
          <p:nvPr/>
        </p:nvSpPr>
        <p:spPr>
          <a:xfrm>
            <a:off x="10886088" y="5168898"/>
            <a:ext cx="635" cy="635"/>
          </a:xfrm>
          <a:custGeom>
            <a:avLst/>
            <a:gdLst/>
            <a:ahLst/>
            <a:cxnLst/>
            <a:rect l="l" t="t" r="r" b="b"/>
            <a:pathLst>
              <a:path w="634" h="635">
                <a:moveTo>
                  <a:pt x="264" y="264"/>
                </a:moveTo>
                <a:lnTo>
                  <a:pt x="0" y="0"/>
                </a:lnTo>
                <a:lnTo>
                  <a:pt x="264" y="0"/>
                </a:lnTo>
                <a:lnTo>
                  <a:pt x="264" y="264"/>
                </a:lnTo>
                <a:close/>
              </a:path>
            </a:pathLst>
          </a:custGeom>
          <a:solidFill>
            <a:srgbClr val="003D6B"/>
          </a:solidFill>
        </p:spPr>
        <p:txBody>
          <a:bodyPr wrap="square" lIns="0" tIns="0" rIns="0" bIns="0" rtlCol="0"/>
          <a:lstStyle/>
          <a:p>
            <a:endParaRPr/>
          </a:p>
        </p:txBody>
      </p:sp>
      <p:sp>
        <p:nvSpPr>
          <p:cNvPr id="4" name="object 4"/>
          <p:cNvSpPr/>
          <p:nvPr/>
        </p:nvSpPr>
        <p:spPr>
          <a:xfrm>
            <a:off x="13245371" y="4498390"/>
            <a:ext cx="10160" cy="2540"/>
          </a:xfrm>
          <a:custGeom>
            <a:avLst/>
            <a:gdLst/>
            <a:ahLst/>
            <a:cxnLst/>
            <a:rect l="l" t="t" r="r" b="b"/>
            <a:pathLst>
              <a:path w="10159" h="2539">
                <a:moveTo>
                  <a:pt x="3439" y="2117"/>
                </a:moveTo>
                <a:lnTo>
                  <a:pt x="0" y="2117"/>
                </a:lnTo>
                <a:lnTo>
                  <a:pt x="3439" y="1588"/>
                </a:lnTo>
                <a:lnTo>
                  <a:pt x="9788" y="0"/>
                </a:lnTo>
                <a:lnTo>
                  <a:pt x="6613" y="1588"/>
                </a:lnTo>
                <a:lnTo>
                  <a:pt x="3439" y="2117"/>
                </a:lnTo>
                <a:close/>
              </a:path>
            </a:pathLst>
          </a:custGeom>
          <a:solidFill>
            <a:srgbClr val="003D6B"/>
          </a:solidFill>
        </p:spPr>
        <p:txBody>
          <a:bodyPr wrap="square" lIns="0" tIns="0" rIns="0" bIns="0" rtlCol="0"/>
          <a:lstStyle/>
          <a:p>
            <a:endParaRPr/>
          </a:p>
        </p:txBody>
      </p:sp>
      <p:sp>
        <p:nvSpPr>
          <p:cNvPr id="5" name="object 5"/>
          <p:cNvSpPr/>
          <p:nvPr/>
        </p:nvSpPr>
        <p:spPr>
          <a:xfrm>
            <a:off x="10888468" y="5686640"/>
            <a:ext cx="51435" cy="10795"/>
          </a:xfrm>
          <a:custGeom>
            <a:avLst/>
            <a:gdLst/>
            <a:ahLst/>
            <a:cxnLst/>
            <a:rect l="l" t="t" r="r" b="b"/>
            <a:pathLst>
              <a:path w="51434" h="10795">
                <a:moveTo>
                  <a:pt x="37128" y="10708"/>
                </a:moveTo>
                <a:lnTo>
                  <a:pt x="23545" y="10484"/>
                </a:lnTo>
                <a:lnTo>
                  <a:pt x="10954" y="8077"/>
                </a:lnTo>
                <a:lnTo>
                  <a:pt x="0" y="2146"/>
                </a:lnTo>
                <a:lnTo>
                  <a:pt x="13855" y="0"/>
                </a:lnTo>
                <a:lnTo>
                  <a:pt x="26719" y="657"/>
                </a:lnTo>
                <a:lnTo>
                  <a:pt x="38988" y="4045"/>
                </a:lnTo>
                <a:lnTo>
                  <a:pt x="51058" y="10087"/>
                </a:lnTo>
                <a:lnTo>
                  <a:pt x="37128" y="10708"/>
                </a:lnTo>
                <a:close/>
              </a:path>
            </a:pathLst>
          </a:custGeom>
          <a:solidFill>
            <a:srgbClr val="003D6B"/>
          </a:solidFill>
        </p:spPr>
        <p:txBody>
          <a:bodyPr wrap="square" lIns="0" tIns="0" rIns="0" bIns="0" rtlCol="0"/>
          <a:lstStyle/>
          <a:p>
            <a:endParaRPr/>
          </a:p>
        </p:txBody>
      </p:sp>
      <p:sp>
        <p:nvSpPr>
          <p:cNvPr id="6" name="object 6"/>
          <p:cNvSpPr/>
          <p:nvPr/>
        </p:nvSpPr>
        <p:spPr>
          <a:xfrm>
            <a:off x="10939263" y="5696463"/>
            <a:ext cx="1270" cy="635"/>
          </a:xfrm>
          <a:custGeom>
            <a:avLst/>
            <a:gdLst/>
            <a:ahLst/>
            <a:cxnLst/>
            <a:rect l="l" t="t" r="r" b="b"/>
            <a:pathLst>
              <a:path w="1270" h="635">
                <a:moveTo>
                  <a:pt x="529" y="264"/>
                </a:moveTo>
                <a:lnTo>
                  <a:pt x="0" y="0"/>
                </a:lnTo>
                <a:lnTo>
                  <a:pt x="793" y="0"/>
                </a:lnTo>
                <a:lnTo>
                  <a:pt x="529" y="264"/>
                </a:lnTo>
                <a:close/>
              </a:path>
            </a:pathLst>
          </a:custGeom>
          <a:solidFill>
            <a:srgbClr val="003D6B"/>
          </a:solidFill>
        </p:spPr>
        <p:txBody>
          <a:bodyPr wrap="square" lIns="0" tIns="0" rIns="0" bIns="0" rtlCol="0"/>
          <a:lstStyle/>
          <a:p>
            <a:endParaRPr/>
          </a:p>
        </p:txBody>
      </p:sp>
      <p:sp>
        <p:nvSpPr>
          <p:cNvPr id="7" name="object 7"/>
          <p:cNvSpPr/>
          <p:nvPr/>
        </p:nvSpPr>
        <p:spPr>
          <a:xfrm>
            <a:off x="14341149" y="4547891"/>
            <a:ext cx="15240" cy="3175"/>
          </a:xfrm>
          <a:custGeom>
            <a:avLst/>
            <a:gdLst/>
            <a:ahLst/>
            <a:cxnLst/>
            <a:rect l="l" t="t" r="r" b="b"/>
            <a:pathLst>
              <a:path w="15240" h="3175">
                <a:moveTo>
                  <a:pt x="0" y="3176"/>
                </a:moveTo>
                <a:lnTo>
                  <a:pt x="5290" y="2117"/>
                </a:lnTo>
                <a:lnTo>
                  <a:pt x="10317" y="1058"/>
                </a:lnTo>
                <a:lnTo>
                  <a:pt x="14814" y="0"/>
                </a:lnTo>
                <a:lnTo>
                  <a:pt x="10053" y="1852"/>
                </a:lnTo>
                <a:lnTo>
                  <a:pt x="5026" y="2647"/>
                </a:lnTo>
                <a:lnTo>
                  <a:pt x="0" y="3176"/>
                </a:lnTo>
                <a:close/>
              </a:path>
            </a:pathLst>
          </a:custGeom>
          <a:solidFill>
            <a:srgbClr val="003D6B"/>
          </a:solidFill>
        </p:spPr>
        <p:txBody>
          <a:bodyPr wrap="square" lIns="0" tIns="0" rIns="0" bIns="0" rtlCol="0"/>
          <a:lstStyle/>
          <a:p>
            <a:endParaRPr/>
          </a:p>
        </p:txBody>
      </p:sp>
      <p:sp>
        <p:nvSpPr>
          <p:cNvPr id="8" name="object 8"/>
          <p:cNvSpPr/>
          <p:nvPr/>
        </p:nvSpPr>
        <p:spPr>
          <a:xfrm>
            <a:off x="13838234" y="5425931"/>
            <a:ext cx="10160" cy="6985"/>
          </a:xfrm>
          <a:custGeom>
            <a:avLst/>
            <a:gdLst/>
            <a:ahLst/>
            <a:cxnLst/>
            <a:rect l="l" t="t" r="r" b="b"/>
            <a:pathLst>
              <a:path w="10159" h="6985">
                <a:moveTo>
                  <a:pt x="0" y="6882"/>
                </a:moveTo>
                <a:lnTo>
                  <a:pt x="9788" y="0"/>
                </a:lnTo>
                <a:lnTo>
                  <a:pt x="6878" y="2117"/>
                </a:lnTo>
                <a:lnTo>
                  <a:pt x="0" y="6882"/>
                </a:lnTo>
                <a:close/>
              </a:path>
            </a:pathLst>
          </a:custGeom>
          <a:solidFill>
            <a:srgbClr val="003D6B"/>
          </a:solidFill>
        </p:spPr>
        <p:txBody>
          <a:bodyPr wrap="square" lIns="0" tIns="0" rIns="0" bIns="0" rtlCol="0"/>
          <a:lstStyle/>
          <a:p>
            <a:endParaRPr/>
          </a:p>
        </p:txBody>
      </p:sp>
      <p:sp>
        <p:nvSpPr>
          <p:cNvPr id="9" name="object 9"/>
          <p:cNvSpPr/>
          <p:nvPr/>
        </p:nvSpPr>
        <p:spPr>
          <a:xfrm>
            <a:off x="11247732" y="7675560"/>
            <a:ext cx="53975" cy="10160"/>
          </a:xfrm>
          <a:custGeom>
            <a:avLst/>
            <a:gdLst/>
            <a:ahLst/>
            <a:cxnLst/>
            <a:rect l="l" t="t" r="r" b="b"/>
            <a:pathLst>
              <a:path w="53975" h="10159">
                <a:moveTo>
                  <a:pt x="25132" y="10125"/>
                </a:moveTo>
                <a:lnTo>
                  <a:pt x="11921" y="9347"/>
                </a:lnTo>
                <a:lnTo>
                  <a:pt x="0" y="4897"/>
                </a:lnTo>
                <a:lnTo>
                  <a:pt x="14041" y="1009"/>
                </a:lnTo>
                <a:lnTo>
                  <a:pt x="27414" y="0"/>
                </a:lnTo>
                <a:lnTo>
                  <a:pt x="40439" y="1770"/>
                </a:lnTo>
                <a:lnTo>
                  <a:pt x="53439" y="6220"/>
                </a:lnTo>
                <a:lnTo>
                  <a:pt x="39137" y="8619"/>
                </a:lnTo>
                <a:lnTo>
                  <a:pt x="25132" y="10125"/>
                </a:lnTo>
                <a:close/>
              </a:path>
            </a:pathLst>
          </a:custGeom>
          <a:solidFill>
            <a:srgbClr val="003D6B"/>
          </a:solidFill>
        </p:spPr>
        <p:txBody>
          <a:bodyPr wrap="square" lIns="0" tIns="0" rIns="0" bIns="0" rtlCol="0"/>
          <a:lstStyle/>
          <a:p>
            <a:endParaRPr/>
          </a:p>
        </p:txBody>
      </p:sp>
      <p:sp>
        <p:nvSpPr>
          <p:cNvPr id="10" name="object 10"/>
          <p:cNvSpPr/>
          <p:nvPr/>
        </p:nvSpPr>
        <p:spPr>
          <a:xfrm>
            <a:off x="11301171" y="7681781"/>
            <a:ext cx="1270" cy="635"/>
          </a:xfrm>
          <a:custGeom>
            <a:avLst/>
            <a:gdLst/>
            <a:ahLst/>
            <a:cxnLst/>
            <a:rect l="l" t="t" r="r" b="b"/>
            <a:pathLst>
              <a:path w="1270" h="634">
                <a:moveTo>
                  <a:pt x="529" y="264"/>
                </a:moveTo>
                <a:lnTo>
                  <a:pt x="0" y="0"/>
                </a:lnTo>
                <a:lnTo>
                  <a:pt x="793" y="0"/>
                </a:lnTo>
                <a:lnTo>
                  <a:pt x="529" y="264"/>
                </a:lnTo>
                <a:close/>
              </a:path>
            </a:pathLst>
          </a:custGeom>
          <a:solidFill>
            <a:srgbClr val="003D6B"/>
          </a:solidFill>
        </p:spPr>
        <p:txBody>
          <a:bodyPr wrap="square" lIns="0" tIns="0" rIns="0" bIns="0" rtlCol="0"/>
          <a:lstStyle/>
          <a:p>
            <a:endParaRPr/>
          </a:p>
        </p:txBody>
      </p:sp>
      <p:sp>
        <p:nvSpPr>
          <p:cNvPr id="11" name="object 11"/>
          <p:cNvSpPr/>
          <p:nvPr/>
        </p:nvSpPr>
        <p:spPr>
          <a:xfrm>
            <a:off x="14339561" y="5568079"/>
            <a:ext cx="57785" cy="24130"/>
          </a:xfrm>
          <a:custGeom>
            <a:avLst/>
            <a:gdLst/>
            <a:ahLst/>
            <a:cxnLst/>
            <a:rect l="l" t="t" r="r" b="b"/>
            <a:pathLst>
              <a:path w="57784" h="24129">
                <a:moveTo>
                  <a:pt x="0" y="24088"/>
                </a:moveTo>
                <a:lnTo>
                  <a:pt x="14289" y="17086"/>
                </a:lnTo>
                <a:lnTo>
                  <a:pt x="29001" y="10753"/>
                </a:lnTo>
                <a:lnTo>
                  <a:pt x="43564" y="5066"/>
                </a:lnTo>
                <a:lnTo>
                  <a:pt x="57407" y="0"/>
                </a:lnTo>
                <a:lnTo>
                  <a:pt x="28406" y="11647"/>
                </a:lnTo>
                <a:lnTo>
                  <a:pt x="13917" y="17718"/>
                </a:lnTo>
                <a:lnTo>
                  <a:pt x="0" y="24088"/>
                </a:lnTo>
                <a:close/>
              </a:path>
            </a:pathLst>
          </a:custGeom>
          <a:solidFill>
            <a:srgbClr val="003D6B"/>
          </a:solidFill>
        </p:spPr>
        <p:txBody>
          <a:bodyPr wrap="square" lIns="0" tIns="0" rIns="0" bIns="0" rtlCol="0"/>
          <a:lstStyle/>
          <a:p>
            <a:endParaRPr/>
          </a:p>
        </p:txBody>
      </p:sp>
      <p:sp>
        <p:nvSpPr>
          <p:cNvPr id="12" name="object 12"/>
          <p:cNvSpPr/>
          <p:nvPr/>
        </p:nvSpPr>
        <p:spPr>
          <a:xfrm>
            <a:off x="11366516" y="8532159"/>
            <a:ext cx="45085" cy="10160"/>
          </a:xfrm>
          <a:custGeom>
            <a:avLst/>
            <a:gdLst/>
            <a:ahLst/>
            <a:cxnLst/>
            <a:rect l="l" t="t" r="r" b="b"/>
            <a:pathLst>
              <a:path w="45084" h="10159">
                <a:moveTo>
                  <a:pt x="21494" y="10025"/>
                </a:moveTo>
                <a:lnTo>
                  <a:pt x="10301" y="8838"/>
                </a:lnTo>
                <a:lnTo>
                  <a:pt x="0" y="4102"/>
                </a:lnTo>
                <a:lnTo>
                  <a:pt x="11565" y="612"/>
                </a:lnTo>
                <a:lnTo>
                  <a:pt x="22685" y="0"/>
                </a:lnTo>
                <a:lnTo>
                  <a:pt x="33705" y="2167"/>
                </a:lnTo>
                <a:lnTo>
                  <a:pt x="44974" y="7014"/>
                </a:lnTo>
                <a:lnTo>
                  <a:pt x="33184" y="8979"/>
                </a:lnTo>
                <a:lnTo>
                  <a:pt x="21494" y="10025"/>
                </a:lnTo>
                <a:close/>
              </a:path>
            </a:pathLst>
          </a:custGeom>
          <a:solidFill>
            <a:srgbClr val="003D6B"/>
          </a:solidFill>
        </p:spPr>
        <p:txBody>
          <a:bodyPr wrap="square" lIns="0" tIns="0" rIns="0" bIns="0" rtlCol="0"/>
          <a:lstStyle/>
          <a:p>
            <a:endParaRPr/>
          </a:p>
        </p:txBody>
      </p:sp>
      <p:sp>
        <p:nvSpPr>
          <p:cNvPr id="13" name="object 13"/>
          <p:cNvSpPr/>
          <p:nvPr/>
        </p:nvSpPr>
        <p:spPr>
          <a:xfrm>
            <a:off x="14594326" y="7268041"/>
            <a:ext cx="14604" cy="1905"/>
          </a:xfrm>
          <a:custGeom>
            <a:avLst/>
            <a:gdLst/>
            <a:ahLst/>
            <a:cxnLst/>
            <a:rect l="l" t="t" r="r" b="b"/>
            <a:pathLst>
              <a:path w="14605" h="1904">
                <a:moveTo>
                  <a:pt x="0" y="1588"/>
                </a:moveTo>
                <a:lnTo>
                  <a:pt x="4762" y="264"/>
                </a:lnTo>
                <a:lnTo>
                  <a:pt x="9523" y="0"/>
                </a:lnTo>
                <a:lnTo>
                  <a:pt x="14550" y="0"/>
                </a:lnTo>
                <a:lnTo>
                  <a:pt x="4497" y="1058"/>
                </a:lnTo>
                <a:lnTo>
                  <a:pt x="0" y="1588"/>
                </a:lnTo>
                <a:close/>
              </a:path>
            </a:pathLst>
          </a:custGeom>
          <a:solidFill>
            <a:srgbClr val="003D6B"/>
          </a:solidFill>
        </p:spPr>
        <p:txBody>
          <a:bodyPr wrap="square" lIns="0" tIns="0" rIns="0" bIns="0" rtlCol="0"/>
          <a:lstStyle/>
          <a:p>
            <a:endParaRPr/>
          </a:p>
        </p:txBody>
      </p:sp>
      <p:sp>
        <p:nvSpPr>
          <p:cNvPr id="14" name="object 14"/>
          <p:cNvSpPr/>
          <p:nvPr/>
        </p:nvSpPr>
        <p:spPr>
          <a:xfrm>
            <a:off x="14176861" y="6736505"/>
            <a:ext cx="11430" cy="3810"/>
          </a:xfrm>
          <a:custGeom>
            <a:avLst/>
            <a:gdLst/>
            <a:ahLst/>
            <a:cxnLst/>
            <a:rect l="l" t="t" r="r" b="b"/>
            <a:pathLst>
              <a:path w="11430" h="3809">
                <a:moveTo>
                  <a:pt x="0" y="3441"/>
                </a:moveTo>
                <a:lnTo>
                  <a:pt x="3968" y="2117"/>
                </a:lnTo>
                <a:lnTo>
                  <a:pt x="7671" y="794"/>
                </a:lnTo>
                <a:lnTo>
                  <a:pt x="10846" y="0"/>
                </a:lnTo>
                <a:lnTo>
                  <a:pt x="7407" y="1852"/>
                </a:lnTo>
                <a:lnTo>
                  <a:pt x="3703" y="2911"/>
                </a:lnTo>
                <a:lnTo>
                  <a:pt x="0" y="3441"/>
                </a:lnTo>
                <a:close/>
              </a:path>
            </a:pathLst>
          </a:custGeom>
          <a:solidFill>
            <a:srgbClr val="003D6B"/>
          </a:solidFill>
        </p:spPr>
        <p:txBody>
          <a:bodyPr wrap="square" lIns="0" tIns="0" rIns="0" bIns="0" rtlCol="0"/>
          <a:lstStyle/>
          <a:p>
            <a:endParaRPr/>
          </a:p>
        </p:txBody>
      </p:sp>
      <p:sp>
        <p:nvSpPr>
          <p:cNvPr id="15" name="object 15"/>
          <p:cNvSpPr/>
          <p:nvPr/>
        </p:nvSpPr>
        <p:spPr>
          <a:xfrm>
            <a:off x="11536359" y="8933690"/>
            <a:ext cx="50165" cy="10160"/>
          </a:xfrm>
          <a:custGeom>
            <a:avLst/>
            <a:gdLst/>
            <a:ahLst/>
            <a:cxnLst/>
            <a:rect l="l" t="t" r="r" b="b"/>
            <a:pathLst>
              <a:path w="50165" h="10159">
                <a:moveTo>
                  <a:pt x="23578" y="10025"/>
                </a:moveTo>
                <a:lnTo>
                  <a:pt x="11231" y="9157"/>
                </a:lnTo>
                <a:lnTo>
                  <a:pt x="0" y="4665"/>
                </a:lnTo>
                <a:lnTo>
                  <a:pt x="12905" y="930"/>
                </a:lnTo>
                <a:lnTo>
                  <a:pt x="25264" y="0"/>
                </a:lnTo>
                <a:lnTo>
                  <a:pt x="37425" y="1799"/>
                </a:lnTo>
                <a:lnTo>
                  <a:pt x="49735" y="6253"/>
                </a:lnTo>
                <a:lnTo>
                  <a:pt x="36570" y="8611"/>
                </a:lnTo>
                <a:lnTo>
                  <a:pt x="23578" y="10025"/>
                </a:lnTo>
                <a:close/>
              </a:path>
            </a:pathLst>
          </a:custGeom>
          <a:solidFill>
            <a:srgbClr val="003D6B"/>
          </a:solidFill>
        </p:spPr>
        <p:txBody>
          <a:bodyPr wrap="square" lIns="0" tIns="0" rIns="0" bIns="0" rtlCol="0"/>
          <a:lstStyle/>
          <a:p>
            <a:endParaRPr/>
          </a:p>
        </p:txBody>
      </p:sp>
      <p:sp>
        <p:nvSpPr>
          <p:cNvPr id="16" name="object 16"/>
          <p:cNvSpPr/>
          <p:nvPr/>
        </p:nvSpPr>
        <p:spPr>
          <a:xfrm>
            <a:off x="11586095" y="8939943"/>
            <a:ext cx="635" cy="635"/>
          </a:xfrm>
          <a:custGeom>
            <a:avLst/>
            <a:gdLst/>
            <a:ahLst/>
            <a:cxnLst/>
            <a:rect l="l" t="t" r="r" b="b"/>
            <a:pathLst>
              <a:path w="634" h="634">
                <a:moveTo>
                  <a:pt x="264" y="264"/>
                </a:moveTo>
                <a:lnTo>
                  <a:pt x="0" y="0"/>
                </a:lnTo>
                <a:lnTo>
                  <a:pt x="529" y="0"/>
                </a:lnTo>
                <a:lnTo>
                  <a:pt x="264" y="264"/>
                </a:lnTo>
                <a:close/>
              </a:path>
            </a:pathLst>
          </a:custGeom>
          <a:solidFill>
            <a:srgbClr val="003D6B"/>
          </a:solidFill>
        </p:spPr>
        <p:txBody>
          <a:bodyPr wrap="square" lIns="0" tIns="0" rIns="0" bIns="0" rtlCol="0"/>
          <a:lstStyle/>
          <a:p>
            <a:endParaRPr/>
          </a:p>
        </p:txBody>
      </p:sp>
      <p:sp>
        <p:nvSpPr>
          <p:cNvPr id="17" name="object 17"/>
          <p:cNvSpPr/>
          <p:nvPr/>
        </p:nvSpPr>
        <p:spPr>
          <a:xfrm>
            <a:off x="14599352" y="7284453"/>
            <a:ext cx="13335" cy="6350"/>
          </a:xfrm>
          <a:custGeom>
            <a:avLst/>
            <a:gdLst/>
            <a:ahLst/>
            <a:cxnLst/>
            <a:rect l="l" t="t" r="r" b="b"/>
            <a:pathLst>
              <a:path w="13334" h="6350">
                <a:moveTo>
                  <a:pt x="0" y="5823"/>
                </a:moveTo>
                <a:lnTo>
                  <a:pt x="4762" y="3705"/>
                </a:lnTo>
                <a:lnTo>
                  <a:pt x="9259" y="1588"/>
                </a:lnTo>
                <a:lnTo>
                  <a:pt x="13227" y="0"/>
                </a:lnTo>
                <a:lnTo>
                  <a:pt x="9259" y="2647"/>
                </a:lnTo>
                <a:lnTo>
                  <a:pt x="4497" y="4500"/>
                </a:lnTo>
                <a:lnTo>
                  <a:pt x="0" y="5823"/>
                </a:lnTo>
                <a:close/>
              </a:path>
            </a:pathLst>
          </a:custGeom>
          <a:solidFill>
            <a:srgbClr val="003D6B"/>
          </a:solidFill>
        </p:spPr>
        <p:txBody>
          <a:bodyPr wrap="square" lIns="0" tIns="0" rIns="0" bIns="0" rtlCol="0"/>
          <a:lstStyle/>
          <a:p>
            <a:endParaRPr/>
          </a:p>
        </p:txBody>
      </p:sp>
      <p:sp>
        <p:nvSpPr>
          <p:cNvPr id="18" name="object 18"/>
          <p:cNvSpPr/>
          <p:nvPr/>
        </p:nvSpPr>
        <p:spPr>
          <a:xfrm>
            <a:off x="10775505" y="4488596"/>
            <a:ext cx="3940810" cy="4445000"/>
          </a:xfrm>
          <a:custGeom>
            <a:avLst/>
            <a:gdLst/>
            <a:ahLst/>
            <a:cxnLst/>
            <a:rect l="l" t="t" r="r" b="b"/>
            <a:pathLst>
              <a:path w="3940809" h="4445000">
                <a:moveTo>
                  <a:pt x="2443984" y="25400"/>
                </a:moveTo>
                <a:lnTo>
                  <a:pt x="2333381" y="25400"/>
                </a:lnTo>
                <a:lnTo>
                  <a:pt x="2349428" y="12700"/>
                </a:lnTo>
                <a:lnTo>
                  <a:pt x="2366169" y="0"/>
                </a:lnTo>
                <a:lnTo>
                  <a:pt x="2387324" y="0"/>
                </a:lnTo>
                <a:lnTo>
                  <a:pt x="2387324" y="12700"/>
                </a:lnTo>
                <a:lnTo>
                  <a:pt x="2450320" y="12700"/>
                </a:lnTo>
                <a:lnTo>
                  <a:pt x="2443984" y="25400"/>
                </a:lnTo>
                <a:close/>
              </a:path>
              <a:path w="3940809" h="4445000">
                <a:moveTo>
                  <a:pt x="2433451" y="12700"/>
                </a:moveTo>
                <a:lnTo>
                  <a:pt x="2397030" y="12700"/>
                </a:lnTo>
                <a:lnTo>
                  <a:pt x="2406240" y="0"/>
                </a:lnTo>
                <a:lnTo>
                  <a:pt x="2432000" y="0"/>
                </a:lnTo>
                <a:lnTo>
                  <a:pt x="2433451" y="12700"/>
                </a:lnTo>
                <a:close/>
              </a:path>
              <a:path w="3940809" h="4445000">
                <a:moveTo>
                  <a:pt x="2459882" y="12700"/>
                </a:moveTo>
                <a:lnTo>
                  <a:pt x="2439441" y="12700"/>
                </a:lnTo>
                <a:lnTo>
                  <a:pt x="2443760" y="0"/>
                </a:lnTo>
                <a:lnTo>
                  <a:pt x="2470658" y="0"/>
                </a:lnTo>
                <a:lnTo>
                  <a:pt x="2459882" y="12700"/>
                </a:lnTo>
                <a:close/>
              </a:path>
              <a:path w="3940809" h="4445000">
                <a:moveTo>
                  <a:pt x="2314308" y="25400"/>
                </a:moveTo>
                <a:lnTo>
                  <a:pt x="2275419" y="25400"/>
                </a:lnTo>
                <a:lnTo>
                  <a:pt x="2270128" y="12700"/>
                </a:lnTo>
                <a:lnTo>
                  <a:pt x="2316689" y="12700"/>
                </a:lnTo>
                <a:lnTo>
                  <a:pt x="2314308" y="25400"/>
                </a:lnTo>
                <a:close/>
              </a:path>
              <a:path w="3940809" h="4445000">
                <a:moveTo>
                  <a:pt x="2475079" y="38100"/>
                </a:moveTo>
                <a:lnTo>
                  <a:pt x="2466690" y="38100"/>
                </a:lnTo>
                <a:lnTo>
                  <a:pt x="2465631" y="12700"/>
                </a:lnTo>
                <a:lnTo>
                  <a:pt x="2473568" y="12700"/>
                </a:lnTo>
                <a:lnTo>
                  <a:pt x="2475079" y="38100"/>
                </a:lnTo>
                <a:close/>
              </a:path>
              <a:path w="3940809" h="4445000">
                <a:moveTo>
                  <a:pt x="2491822" y="25400"/>
                </a:moveTo>
                <a:lnTo>
                  <a:pt x="2487432" y="12700"/>
                </a:lnTo>
                <a:lnTo>
                  <a:pt x="2489176" y="12700"/>
                </a:lnTo>
                <a:lnTo>
                  <a:pt x="2491822" y="25400"/>
                </a:lnTo>
                <a:close/>
              </a:path>
              <a:path w="3940809" h="4445000">
                <a:moveTo>
                  <a:pt x="2480598" y="215900"/>
                </a:moveTo>
                <a:lnTo>
                  <a:pt x="369315" y="215900"/>
                </a:lnTo>
                <a:lnTo>
                  <a:pt x="390761" y="203200"/>
                </a:lnTo>
                <a:lnTo>
                  <a:pt x="413099" y="203200"/>
                </a:lnTo>
                <a:lnTo>
                  <a:pt x="433453" y="190500"/>
                </a:lnTo>
                <a:lnTo>
                  <a:pt x="780166" y="190500"/>
                </a:lnTo>
                <a:lnTo>
                  <a:pt x="803835" y="177800"/>
                </a:lnTo>
                <a:lnTo>
                  <a:pt x="1242869" y="177800"/>
                </a:lnTo>
                <a:lnTo>
                  <a:pt x="1267518" y="165100"/>
                </a:lnTo>
                <a:lnTo>
                  <a:pt x="1272201" y="165100"/>
                </a:lnTo>
                <a:lnTo>
                  <a:pt x="1276835" y="152400"/>
                </a:lnTo>
                <a:lnTo>
                  <a:pt x="1401657" y="152400"/>
                </a:lnTo>
                <a:lnTo>
                  <a:pt x="1448482" y="139700"/>
                </a:lnTo>
                <a:lnTo>
                  <a:pt x="1499760" y="127000"/>
                </a:lnTo>
                <a:lnTo>
                  <a:pt x="1608314" y="127000"/>
                </a:lnTo>
                <a:lnTo>
                  <a:pt x="1661911" y="114300"/>
                </a:lnTo>
                <a:lnTo>
                  <a:pt x="1712601" y="114300"/>
                </a:lnTo>
                <a:lnTo>
                  <a:pt x="1758544" y="101600"/>
                </a:lnTo>
                <a:lnTo>
                  <a:pt x="1830373" y="101600"/>
                </a:lnTo>
                <a:lnTo>
                  <a:pt x="1879767" y="88900"/>
                </a:lnTo>
                <a:lnTo>
                  <a:pt x="1938667" y="76200"/>
                </a:lnTo>
                <a:lnTo>
                  <a:pt x="2065898" y="63500"/>
                </a:lnTo>
                <a:lnTo>
                  <a:pt x="2124686" y="50800"/>
                </a:lnTo>
                <a:lnTo>
                  <a:pt x="2173894" y="50800"/>
                </a:lnTo>
                <a:lnTo>
                  <a:pt x="2208751" y="38100"/>
                </a:lnTo>
                <a:lnTo>
                  <a:pt x="2221185" y="25400"/>
                </a:lnTo>
                <a:lnTo>
                  <a:pt x="2451697" y="25400"/>
                </a:lnTo>
                <a:lnTo>
                  <a:pt x="2454884" y="38100"/>
                </a:lnTo>
                <a:lnTo>
                  <a:pt x="2475079" y="38100"/>
                </a:lnTo>
                <a:lnTo>
                  <a:pt x="2476705" y="76200"/>
                </a:lnTo>
                <a:lnTo>
                  <a:pt x="2478368" y="127000"/>
                </a:lnTo>
                <a:lnTo>
                  <a:pt x="2479993" y="190500"/>
                </a:lnTo>
                <a:lnTo>
                  <a:pt x="2480598" y="215900"/>
                </a:lnTo>
                <a:close/>
              </a:path>
              <a:path w="3940809" h="4445000">
                <a:moveTo>
                  <a:pt x="3508433" y="63500"/>
                </a:moveTo>
                <a:lnTo>
                  <a:pt x="3469478" y="63500"/>
                </a:lnTo>
                <a:lnTo>
                  <a:pt x="3482738" y="50800"/>
                </a:lnTo>
                <a:lnTo>
                  <a:pt x="3505912" y="50800"/>
                </a:lnTo>
                <a:lnTo>
                  <a:pt x="3508433" y="63500"/>
                </a:lnTo>
                <a:close/>
              </a:path>
              <a:path w="3940809" h="4445000">
                <a:moveTo>
                  <a:pt x="3550179" y="63500"/>
                </a:moveTo>
                <a:lnTo>
                  <a:pt x="3526113" y="63500"/>
                </a:lnTo>
                <a:lnTo>
                  <a:pt x="3537435" y="50800"/>
                </a:lnTo>
                <a:lnTo>
                  <a:pt x="3566701" y="50800"/>
                </a:lnTo>
                <a:lnTo>
                  <a:pt x="3550179" y="63500"/>
                </a:lnTo>
                <a:close/>
              </a:path>
              <a:path w="3940809" h="4445000">
                <a:moveTo>
                  <a:pt x="3541304" y="88900"/>
                </a:moveTo>
                <a:lnTo>
                  <a:pt x="3360453" y="88900"/>
                </a:lnTo>
                <a:lnTo>
                  <a:pt x="3384788" y="76200"/>
                </a:lnTo>
                <a:lnTo>
                  <a:pt x="3409866" y="63500"/>
                </a:lnTo>
                <a:lnTo>
                  <a:pt x="3535517" y="63500"/>
                </a:lnTo>
                <a:lnTo>
                  <a:pt x="3525666" y="76200"/>
                </a:lnTo>
                <a:lnTo>
                  <a:pt x="3536782" y="76200"/>
                </a:lnTo>
                <a:lnTo>
                  <a:pt x="3541304" y="88900"/>
                </a:lnTo>
                <a:close/>
              </a:path>
              <a:path w="3940809" h="4445000">
                <a:moveTo>
                  <a:pt x="3571525" y="114300"/>
                </a:moveTo>
                <a:lnTo>
                  <a:pt x="3208310" y="114300"/>
                </a:lnTo>
                <a:lnTo>
                  <a:pt x="3225460" y="101600"/>
                </a:lnTo>
                <a:lnTo>
                  <a:pt x="3274204" y="101600"/>
                </a:lnTo>
                <a:lnTo>
                  <a:pt x="3270736" y="88900"/>
                </a:lnTo>
                <a:lnTo>
                  <a:pt x="3559029" y="88900"/>
                </a:lnTo>
                <a:lnTo>
                  <a:pt x="3558500" y="63500"/>
                </a:lnTo>
                <a:lnTo>
                  <a:pt x="3570140" y="63500"/>
                </a:lnTo>
                <a:lnTo>
                  <a:pt x="3571338" y="88900"/>
                </a:lnTo>
                <a:lnTo>
                  <a:pt x="3571525" y="114300"/>
                </a:lnTo>
                <a:close/>
              </a:path>
              <a:path w="3940809" h="4445000">
                <a:moveTo>
                  <a:pt x="3570896" y="254000"/>
                </a:moveTo>
                <a:lnTo>
                  <a:pt x="2519336" y="254000"/>
                </a:lnTo>
                <a:lnTo>
                  <a:pt x="2536788" y="241300"/>
                </a:lnTo>
                <a:lnTo>
                  <a:pt x="2581790" y="241300"/>
                </a:lnTo>
                <a:lnTo>
                  <a:pt x="2624743" y="228600"/>
                </a:lnTo>
                <a:lnTo>
                  <a:pt x="2676224" y="215900"/>
                </a:lnTo>
                <a:lnTo>
                  <a:pt x="2796253" y="190500"/>
                </a:lnTo>
                <a:lnTo>
                  <a:pt x="2987026" y="152400"/>
                </a:lnTo>
                <a:lnTo>
                  <a:pt x="3044961" y="152400"/>
                </a:lnTo>
                <a:lnTo>
                  <a:pt x="3096519" y="139700"/>
                </a:lnTo>
                <a:lnTo>
                  <a:pt x="3139571" y="127000"/>
                </a:lnTo>
                <a:lnTo>
                  <a:pt x="3171988" y="127000"/>
                </a:lnTo>
                <a:lnTo>
                  <a:pt x="3191035" y="101600"/>
                </a:lnTo>
                <a:lnTo>
                  <a:pt x="3208310" y="114300"/>
                </a:lnTo>
                <a:lnTo>
                  <a:pt x="3571525" y="114300"/>
                </a:lnTo>
                <a:lnTo>
                  <a:pt x="3571618" y="127000"/>
                </a:lnTo>
                <a:lnTo>
                  <a:pt x="3571504" y="190500"/>
                </a:lnTo>
                <a:lnTo>
                  <a:pt x="3571453" y="203200"/>
                </a:lnTo>
                <a:lnTo>
                  <a:pt x="3570896" y="254000"/>
                </a:lnTo>
                <a:close/>
              </a:path>
              <a:path w="3940809" h="4445000">
                <a:moveTo>
                  <a:pt x="1346917" y="152400"/>
                </a:moveTo>
                <a:lnTo>
                  <a:pt x="1311917" y="152400"/>
                </a:lnTo>
                <a:lnTo>
                  <a:pt x="1301864" y="139700"/>
                </a:lnTo>
                <a:lnTo>
                  <a:pt x="1331593" y="139700"/>
                </a:lnTo>
                <a:lnTo>
                  <a:pt x="1346917" y="152400"/>
                </a:lnTo>
                <a:close/>
              </a:path>
              <a:path w="3940809" h="4445000">
                <a:moveTo>
                  <a:pt x="3352312" y="711200"/>
                </a:moveTo>
                <a:lnTo>
                  <a:pt x="131701" y="711200"/>
                </a:lnTo>
                <a:lnTo>
                  <a:pt x="163196" y="698500"/>
                </a:lnTo>
                <a:lnTo>
                  <a:pt x="226457" y="698500"/>
                </a:lnTo>
                <a:lnTo>
                  <a:pt x="200663" y="685800"/>
                </a:lnTo>
                <a:lnTo>
                  <a:pt x="166279" y="685800"/>
                </a:lnTo>
                <a:lnTo>
                  <a:pt x="164485" y="673100"/>
                </a:lnTo>
                <a:lnTo>
                  <a:pt x="163187" y="673100"/>
                </a:lnTo>
                <a:lnTo>
                  <a:pt x="156086" y="660400"/>
                </a:lnTo>
                <a:lnTo>
                  <a:pt x="99471" y="660400"/>
                </a:lnTo>
                <a:lnTo>
                  <a:pt x="101323" y="647700"/>
                </a:lnTo>
                <a:lnTo>
                  <a:pt x="88893" y="622300"/>
                </a:lnTo>
                <a:lnTo>
                  <a:pt x="81511" y="571500"/>
                </a:lnTo>
                <a:lnTo>
                  <a:pt x="78406" y="533400"/>
                </a:lnTo>
                <a:lnTo>
                  <a:pt x="78807" y="482600"/>
                </a:lnTo>
                <a:lnTo>
                  <a:pt x="81941" y="419100"/>
                </a:lnTo>
                <a:lnTo>
                  <a:pt x="87037" y="368300"/>
                </a:lnTo>
                <a:lnTo>
                  <a:pt x="96855" y="292100"/>
                </a:lnTo>
                <a:lnTo>
                  <a:pt x="106846" y="215900"/>
                </a:lnTo>
                <a:lnTo>
                  <a:pt x="114605" y="177800"/>
                </a:lnTo>
                <a:lnTo>
                  <a:pt x="117726" y="152400"/>
                </a:lnTo>
                <a:lnTo>
                  <a:pt x="122487" y="152400"/>
                </a:lnTo>
                <a:lnTo>
                  <a:pt x="151588" y="190500"/>
                </a:lnTo>
                <a:lnTo>
                  <a:pt x="261299" y="190500"/>
                </a:lnTo>
                <a:lnTo>
                  <a:pt x="291272" y="203200"/>
                </a:lnTo>
                <a:lnTo>
                  <a:pt x="370903" y="203200"/>
                </a:lnTo>
                <a:lnTo>
                  <a:pt x="369315" y="215900"/>
                </a:lnTo>
                <a:lnTo>
                  <a:pt x="2480598" y="215900"/>
                </a:lnTo>
                <a:lnTo>
                  <a:pt x="2481505" y="254000"/>
                </a:lnTo>
                <a:lnTo>
                  <a:pt x="3570896" y="254000"/>
                </a:lnTo>
                <a:lnTo>
                  <a:pt x="3570757" y="266700"/>
                </a:lnTo>
                <a:lnTo>
                  <a:pt x="3569817" y="342900"/>
                </a:lnTo>
                <a:lnTo>
                  <a:pt x="3567981" y="482600"/>
                </a:lnTo>
                <a:lnTo>
                  <a:pt x="3567472" y="533400"/>
                </a:lnTo>
                <a:lnTo>
                  <a:pt x="3567494" y="546100"/>
                </a:lnTo>
                <a:lnTo>
                  <a:pt x="3537720" y="558800"/>
                </a:lnTo>
                <a:lnTo>
                  <a:pt x="3502910" y="571500"/>
                </a:lnTo>
                <a:lnTo>
                  <a:pt x="3467456" y="571500"/>
                </a:lnTo>
                <a:lnTo>
                  <a:pt x="3435747" y="596900"/>
                </a:lnTo>
                <a:lnTo>
                  <a:pt x="3350826" y="596900"/>
                </a:lnTo>
                <a:lnTo>
                  <a:pt x="3351769" y="660400"/>
                </a:lnTo>
                <a:lnTo>
                  <a:pt x="3352312" y="711200"/>
                </a:lnTo>
                <a:close/>
              </a:path>
              <a:path w="3940809" h="4445000">
                <a:moveTo>
                  <a:pt x="508470" y="177800"/>
                </a:moveTo>
                <a:lnTo>
                  <a:pt x="481639" y="177800"/>
                </a:lnTo>
                <a:lnTo>
                  <a:pt x="484661" y="165100"/>
                </a:lnTo>
                <a:lnTo>
                  <a:pt x="499070" y="165100"/>
                </a:lnTo>
                <a:lnTo>
                  <a:pt x="508470" y="177800"/>
                </a:lnTo>
                <a:close/>
              </a:path>
              <a:path w="3940809" h="4445000">
                <a:moveTo>
                  <a:pt x="913003" y="177800"/>
                </a:moveTo>
                <a:lnTo>
                  <a:pt x="854348" y="177800"/>
                </a:lnTo>
                <a:lnTo>
                  <a:pt x="878315" y="165100"/>
                </a:lnTo>
                <a:lnTo>
                  <a:pt x="913003" y="177800"/>
                </a:lnTo>
                <a:close/>
              </a:path>
              <a:path w="3940809" h="4445000">
                <a:moveTo>
                  <a:pt x="226490" y="190500"/>
                </a:moveTo>
                <a:lnTo>
                  <a:pt x="151588" y="190500"/>
                </a:lnTo>
                <a:lnTo>
                  <a:pt x="189151" y="177800"/>
                </a:lnTo>
                <a:lnTo>
                  <a:pt x="226490" y="190500"/>
                </a:lnTo>
                <a:close/>
              </a:path>
              <a:path w="3940809" h="4445000">
                <a:moveTo>
                  <a:pt x="780166" y="190500"/>
                </a:moveTo>
                <a:lnTo>
                  <a:pt x="459028" y="190500"/>
                </a:lnTo>
                <a:lnTo>
                  <a:pt x="471598" y="177800"/>
                </a:lnTo>
                <a:lnTo>
                  <a:pt x="783076" y="177800"/>
                </a:lnTo>
                <a:lnTo>
                  <a:pt x="780166" y="190500"/>
                </a:lnTo>
                <a:close/>
              </a:path>
              <a:path w="3940809" h="4445000">
                <a:moveTo>
                  <a:pt x="3424636" y="609600"/>
                </a:moveTo>
                <a:lnTo>
                  <a:pt x="3405514" y="609600"/>
                </a:lnTo>
                <a:lnTo>
                  <a:pt x="3412863" y="596900"/>
                </a:lnTo>
                <a:lnTo>
                  <a:pt x="3421238" y="596900"/>
                </a:lnTo>
                <a:lnTo>
                  <a:pt x="3424636" y="609600"/>
                </a:lnTo>
                <a:close/>
              </a:path>
              <a:path w="3940809" h="4445000">
                <a:moveTo>
                  <a:pt x="131792" y="673100"/>
                </a:moveTo>
                <a:lnTo>
                  <a:pt x="116051" y="673100"/>
                </a:lnTo>
                <a:lnTo>
                  <a:pt x="120140" y="660400"/>
                </a:lnTo>
                <a:lnTo>
                  <a:pt x="139849" y="660400"/>
                </a:lnTo>
                <a:lnTo>
                  <a:pt x="131792" y="673100"/>
                </a:lnTo>
                <a:close/>
              </a:path>
              <a:path w="3940809" h="4445000">
                <a:moveTo>
                  <a:pt x="128837" y="685800"/>
                </a:moveTo>
                <a:lnTo>
                  <a:pt x="123810" y="673100"/>
                </a:lnTo>
                <a:lnTo>
                  <a:pt x="132276" y="673100"/>
                </a:lnTo>
                <a:lnTo>
                  <a:pt x="128837" y="685800"/>
                </a:lnTo>
                <a:close/>
              </a:path>
              <a:path w="3940809" h="4445000">
                <a:moveTo>
                  <a:pt x="144181" y="1193800"/>
                </a:moveTo>
                <a:lnTo>
                  <a:pt x="143652" y="1181100"/>
                </a:lnTo>
                <a:lnTo>
                  <a:pt x="81697" y="1066800"/>
                </a:lnTo>
                <a:lnTo>
                  <a:pt x="52183" y="914400"/>
                </a:lnTo>
                <a:lnTo>
                  <a:pt x="43204" y="762000"/>
                </a:lnTo>
                <a:lnTo>
                  <a:pt x="42857" y="698500"/>
                </a:lnTo>
                <a:lnTo>
                  <a:pt x="49206" y="685800"/>
                </a:lnTo>
                <a:lnTo>
                  <a:pt x="101323" y="711200"/>
                </a:lnTo>
                <a:lnTo>
                  <a:pt x="3352312" y="711200"/>
                </a:lnTo>
                <a:lnTo>
                  <a:pt x="3353262" y="800100"/>
                </a:lnTo>
                <a:lnTo>
                  <a:pt x="3354385" y="914400"/>
                </a:lnTo>
                <a:lnTo>
                  <a:pt x="3354545" y="927100"/>
                </a:lnTo>
                <a:lnTo>
                  <a:pt x="3069607" y="927100"/>
                </a:lnTo>
                <a:lnTo>
                  <a:pt x="3062728" y="939800"/>
                </a:lnTo>
                <a:lnTo>
                  <a:pt x="3354706" y="939800"/>
                </a:lnTo>
                <a:lnTo>
                  <a:pt x="3354866" y="952500"/>
                </a:lnTo>
                <a:lnTo>
                  <a:pt x="3355323" y="977900"/>
                </a:lnTo>
                <a:lnTo>
                  <a:pt x="3327185" y="990600"/>
                </a:lnTo>
                <a:lnTo>
                  <a:pt x="3294112" y="990600"/>
                </a:lnTo>
                <a:lnTo>
                  <a:pt x="3260493" y="1003300"/>
                </a:lnTo>
                <a:lnTo>
                  <a:pt x="3230719" y="1016000"/>
                </a:lnTo>
                <a:lnTo>
                  <a:pt x="3215639" y="1016000"/>
                </a:lnTo>
                <a:lnTo>
                  <a:pt x="3189907" y="1028700"/>
                </a:lnTo>
                <a:lnTo>
                  <a:pt x="3137848" y="1028700"/>
                </a:lnTo>
                <a:lnTo>
                  <a:pt x="3111670" y="1041400"/>
                </a:lnTo>
                <a:lnTo>
                  <a:pt x="3136556" y="1092200"/>
                </a:lnTo>
                <a:lnTo>
                  <a:pt x="3163627" y="1155700"/>
                </a:lnTo>
                <a:lnTo>
                  <a:pt x="3169079" y="1168400"/>
                </a:lnTo>
                <a:lnTo>
                  <a:pt x="523755" y="1168400"/>
                </a:lnTo>
                <a:lnTo>
                  <a:pt x="470874" y="1181100"/>
                </a:lnTo>
                <a:lnTo>
                  <a:pt x="162700" y="1181100"/>
                </a:lnTo>
                <a:lnTo>
                  <a:pt x="144181" y="1193800"/>
                </a:lnTo>
                <a:close/>
              </a:path>
              <a:path w="3940809" h="4445000">
                <a:moveTo>
                  <a:pt x="3354706" y="939800"/>
                </a:moveTo>
                <a:lnTo>
                  <a:pt x="3062728" y="939800"/>
                </a:lnTo>
                <a:lnTo>
                  <a:pt x="3069607" y="927100"/>
                </a:lnTo>
                <a:lnTo>
                  <a:pt x="3354545" y="927100"/>
                </a:lnTo>
                <a:lnTo>
                  <a:pt x="3354706" y="939800"/>
                </a:lnTo>
                <a:close/>
              </a:path>
              <a:path w="3940809" h="4445000">
                <a:moveTo>
                  <a:pt x="3231711" y="1028700"/>
                </a:moveTo>
                <a:lnTo>
                  <a:pt x="3214077" y="1028700"/>
                </a:lnTo>
                <a:lnTo>
                  <a:pt x="3215639" y="1016000"/>
                </a:lnTo>
                <a:lnTo>
                  <a:pt x="3230719" y="1016000"/>
                </a:lnTo>
                <a:lnTo>
                  <a:pt x="3231711" y="1028700"/>
                </a:lnTo>
                <a:close/>
              </a:path>
              <a:path w="3940809" h="4445000">
                <a:moveTo>
                  <a:pt x="3220401" y="1041400"/>
                </a:moveTo>
                <a:lnTo>
                  <a:pt x="3194211" y="1041400"/>
                </a:lnTo>
                <a:lnTo>
                  <a:pt x="3202321" y="1028700"/>
                </a:lnTo>
                <a:lnTo>
                  <a:pt x="3217028" y="1028700"/>
                </a:lnTo>
                <a:lnTo>
                  <a:pt x="3220401" y="1041400"/>
                </a:lnTo>
                <a:close/>
              </a:path>
              <a:path w="3940809" h="4445000">
                <a:moveTo>
                  <a:pt x="3580903" y="1219200"/>
                </a:moveTo>
                <a:lnTo>
                  <a:pt x="3418287" y="1219200"/>
                </a:lnTo>
                <a:lnTo>
                  <a:pt x="3424702" y="1206500"/>
                </a:lnTo>
                <a:lnTo>
                  <a:pt x="3450032" y="1206500"/>
                </a:lnTo>
                <a:lnTo>
                  <a:pt x="3466538" y="1193800"/>
                </a:lnTo>
                <a:lnTo>
                  <a:pt x="3477711" y="1181100"/>
                </a:lnTo>
                <a:lnTo>
                  <a:pt x="3492361" y="1181100"/>
                </a:lnTo>
                <a:lnTo>
                  <a:pt x="3495271" y="1168400"/>
                </a:lnTo>
                <a:lnTo>
                  <a:pt x="3506940" y="1168400"/>
                </a:lnTo>
                <a:lnTo>
                  <a:pt x="3514484" y="1155700"/>
                </a:lnTo>
                <a:lnTo>
                  <a:pt x="3524459" y="1155700"/>
                </a:lnTo>
                <a:lnTo>
                  <a:pt x="3537335" y="1143000"/>
                </a:lnTo>
                <a:lnTo>
                  <a:pt x="3534954" y="1130300"/>
                </a:lnTo>
                <a:lnTo>
                  <a:pt x="3551327" y="1117600"/>
                </a:lnTo>
                <a:lnTo>
                  <a:pt x="3571099" y="1104900"/>
                </a:lnTo>
                <a:lnTo>
                  <a:pt x="3593102" y="1092200"/>
                </a:lnTo>
                <a:lnTo>
                  <a:pt x="3616172" y="1079500"/>
                </a:lnTo>
                <a:lnTo>
                  <a:pt x="3637997" y="1079500"/>
                </a:lnTo>
                <a:lnTo>
                  <a:pt x="3607524" y="1092200"/>
                </a:lnTo>
                <a:lnTo>
                  <a:pt x="3575166" y="1104900"/>
                </a:lnTo>
                <a:lnTo>
                  <a:pt x="3576592" y="1117600"/>
                </a:lnTo>
                <a:lnTo>
                  <a:pt x="3576524" y="1130300"/>
                </a:lnTo>
                <a:lnTo>
                  <a:pt x="3576468" y="1168400"/>
                </a:lnTo>
                <a:lnTo>
                  <a:pt x="3578341" y="1193800"/>
                </a:lnTo>
                <a:lnTo>
                  <a:pt x="3580903" y="1219200"/>
                </a:lnTo>
                <a:close/>
              </a:path>
              <a:path w="3940809" h="4445000">
                <a:moveTo>
                  <a:pt x="3551175" y="1104900"/>
                </a:moveTo>
                <a:lnTo>
                  <a:pt x="3550067" y="1104900"/>
                </a:lnTo>
                <a:lnTo>
                  <a:pt x="3564849" y="1092200"/>
                </a:lnTo>
                <a:lnTo>
                  <a:pt x="3551175" y="1104900"/>
                </a:lnTo>
                <a:close/>
              </a:path>
              <a:path w="3940809" h="4445000">
                <a:moveTo>
                  <a:pt x="3516932" y="1126567"/>
                </a:moveTo>
                <a:lnTo>
                  <a:pt x="3525116" y="1117600"/>
                </a:lnTo>
                <a:lnTo>
                  <a:pt x="3537798" y="1104900"/>
                </a:lnTo>
                <a:lnTo>
                  <a:pt x="3550067" y="1104900"/>
                </a:lnTo>
                <a:lnTo>
                  <a:pt x="3535285" y="1117600"/>
                </a:lnTo>
                <a:lnTo>
                  <a:pt x="3516932" y="1126567"/>
                </a:lnTo>
                <a:close/>
              </a:path>
              <a:path w="3940809" h="4445000">
                <a:moveTo>
                  <a:pt x="3513525" y="1130300"/>
                </a:moveTo>
                <a:lnTo>
                  <a:pt x="3509292" y="1130300"/>
                </a:lnTo>
                <a:lnTo>
                  <a:pt x="3516932" y="1126567"/>
                </a:lnTo>
                <a:lnTo>
                  <a:pt x="3513525" y="1130300"/>
                </a:lnTo>
                <a:close/>
              </a:path>
              <a:path w="3940809" h="4445000">
                <a:moveTo>
                  <a:pt x="3447970" y="1206500"/>
                </a:moveTo>
                <a:lnTo>
                  <a:pt x="3435483" y="1206500"/>
                </a:lnTo>
                <a:lnTo>
                  <a:pt x="3436276" y="1193800"/>
                </a:lnTo>
                <a:lnTo>
                  <a:pt x="3440774" y="1181100"/>
                </a:lnTo>
                <a:lnTo>
                  <a:pt x="3446858" y="1181100"/>
                </a:lnTo>
                <a:lnTo>
                  <a:pt x="3450033" y="1168400"/>
                </a:lnTo>
                <a:lnTo>
                  <a:pt x="3457705" y="1168400"/>
                </a:lnTo>
                <a:lnTo>
                  <a:pt x="3462467" y="1155700"/>
                </a:lnTo>
                <a:lnTo>
                  <a:pt x="3473314" y="1155700"/>
                </a:lnTo>
                <a:lnTo>
                  <a:pt x="3479133" y="1143000"/>
                </a:lnTo>
                <a:lnTo>
                  <a:pt x="3491303" y="1143000"/>
                </a:lnTo>
                <a:lnTo>
                  <a:pt x="3496710" y="1130300"/>
                </a:lnTo>
                <a:lnTo>
                  <a:pt x="3509292" y="1130300"/>
                </a:lnTo>
                <a:lnTo>
                  <a:pt x="3487467" y="1155700"/>
                </a:lnTo>
                <a:lnTo>
                  <a:pt x="3470403" y="1168400"/>
                </a:lnTo>
                <a:lnTo>
                  <a:pt x="3458329" y="1181100"/>
                </a:lnTo>
                <a:lnTo>
                  <a:pt x="3450793" y="1193800"/>
                </a:lnTo>
                <a:lnTo>
                  <a:pt x="3447970" y="1206500"/>
                </a:lnTo>
                <a:close/>
              </a:path>
              <a:path w="3940809" h="4445000">
                <a:moveTo>
                  <a:pt x="3196122" y="1231900"/>
                </a:moveTo>
                <a:lnTo>
                  <a:pt x="466406" y="1231900"/>
                </a:lnTo>
                <a:lnTo>
                  <a:pt x="479845" y="1219200"/>
                </a:lnTo>
                <a:lnTo>
                  <a:pt x="494548" y="1206500"/>
                </a:lnTo>
                <a:lnTo>
                  <a:pt x="504241" y="1193800"/>
                </a:lnTo>
                <a:lnTo>
                  <a:pt x="502650" y="1181100"/>
                </a:lnTo>
                <a:lnTo>
                  <a:pt x="558938" y="1181100"/>
                </a:lnTo>
                <a:lnTo>
                  <a:pt x="583603" y="1168400"/>
                </a:lnTo>
                <a:lnTo>
                  <a:pt x="3169079" y="1168400"/>
                </a:lnTo>
                <a:lnTo>
                  <a:pt x="3190888" y="1219200"/>
                </a:lnTo>
                <a:lnTo>
                  <a:pt x="3196122" y="1231900"/>
                </a:lnTo>
                <a:close/>
              </a:path>
              <a:path w="3940809" h="4445000">
                <a:moveTo>
                  <a:pt x="193198" y="1193800"/>
                </a:moveTo>
                <a:lnTo>
                  <a:pt x="175762" y="1193800"/>
                </a:lnTo>
                <a:lnTo>
                  <a:pt x="174782" y="1181100"/>
                </a:lnTo>
                <a:lnTo>
                  <a:pt x="203573" y="1181100"/>
                </a:lnTo>
                <a:lnTo>
                  <a:pt x="193198" y="1193800"/>
                </a:lnTo>
                <a:close/>
              </a:path>
              <a:path w="3940809" h="4445000">
                <a:moveTo>
                  <a:pt x="311878" y="1193800"/>
                </a:moveTo>
                <a:lnTo>
                  <a:pt x="240974" y="1193800"/>
                </a:lnTo>
                <a:lnTo>
                  <a:pt x="237523" y="1181100"/>
                </a:lnTo>
                <a:lnTo>
                  <a:pt x="365024" y="1181100"/>
                </a:lnTo>
                <a:lnTo>
                  <a:pt x="311878" y="1193800"/>
                </a:lnTo>
                <a:close/>
              </a:path>
              <a:path w="3940809" h="4445000">
                <a:moveTo>
                  <a:pt x="191800" y="1206500"/>
                </a:moveTo>
                <a:lnTo>
                  <a:pt x="164551" y="1206500"/>
                </a:lnTo>
                <a:lnTo>
                  <a:pt x="170938" y="1193800"/>
                </a:lnTo>
                <a:lnTo>
                  <a:pt x="195504" y="1193800"/>
                </a:lnTo>
                <a:lnTo>
                  <a:pt x="191800" y="1206500"/>
                </a:lnTo>
                <a:close/>
              </a:path>
              <a:path w="3940809" h="4445000">
                <a:moveTo>
                  <a:pt x="3688838" y="1435100"/>
                </a:moveTo>
                <a:lnTo>
                  <a:pt x="3195798" y="1435100"/>
                </a:lnTo>
                <a:lnTo>
                  <a:pt x="3217417" y="1422400"/>
                </a:lnTo>
                <a:lnTo>
                  <a:pt x="3235216" y="1422400"/>
                </a:lnTo>
                <a:lnTo>
                  <a:pt x="3249444" y="1409700"/>
                </a:lnTo>
                <a:lnTo>
                  <a:pt x="3260349" y="1409700"/>
                </a:lnTo>
                <a:lnTo>
                  <a:pt x="3263259" y="1397000"/>
                </a:lnTo>
                <a:lnTo>
                  <a:pt x="3264582" y="1397000"/>
                </a:lnTo>
                <a:lnTo>
                  <a:pt x="3266434" y="1384300"/>
                </a:lnTo>
                <a:lnTo>
                  <a:pt x="3303736" y="1384300"/>
                </a:lnTo>
                <a:lnTo>
                  <a:pt x="3307704" y="1371600"/>
                </a:lnTo>
                <a:lnTo>
                  <a:pt x="3295799" y="1371600"/>
                </a:lnTo>
                <a:lnTo>
                  <a:pt x="3303182" y="1358900"/>
                </a:lnTo>
                <a:lnTo>
                  <a:pt x="3318550" y="1358900"/>
                </a:lnTo>
                <a:lnTo>
                  <a:pt x="3318389" y="1346200"/>
                </a:lnTo>
                <a:lnTo>
                  <a:pt x="3320832" y="1333500"/>
                </a:lnTo>
                <a:lnTo>
                  <a:pt x="3327293" y="1320800"/>
                </a:lnTo>
                <a:lnTo>
                  <a:pt x="3339185" y="1308100"/>
                </a:lnTo>
                <a:lnTo>
                  <a:pt x="3341037" y="1308100"/>
                </a:lnTo>
                <a:lnTo>
                  <a:pt x="3353124" y="1295400"/>
                </a:lnTo>
                <a:lnTo>
                  <a:pt x="3363127" y="1282700"/>
                </a:lnTo>
                <a:lnTo>
                  <a:pt x="3373329" y="1257300"/>
                </a:lnTo>
                <a:lnTo>
                  <a:pt x="3386011" y="1231900"/>
                </a:lnTo>
                <a:lnTo>
                  <a:pt x="3397209" y="1219200"/>
                </a:lnTo>
                <a:lnTo>
                  <a:pt x="3404761" y="1206500"/>
                </a:lnTo>
                <a:lnTo>
                  <a:pt x="3414649" y="1206500"/>
                </a:lnTo>
                <a:lnTo>
                  <a:pt x="3418287" y="1219200"/>
                </a:lnTo>
                <a:lnTo>
                  <a:pt x="3580903" y="1219200"/>
                </a:lnTo>
                <a:lnTo>
                  <a:pt x="3584359" y="1231900"/>
                </a:lnTo>
                <a:lnTo>
                  <a:pt x="3588906" y="1257300"/>
                </a:lnTo>
                <a:lnTo>
                  <a:pt x="3594743" y="1282700"/>
                </a:lnTo>
                <a:lnTo>
                  <a:pt x="3602105" y="1295400"/>
                </a:lnTo>
                <a:lnTo>
                  <a:pt x="3610384" y="1320800"/>
                </a:lnTo>
                <a:lnTo>
                  <a:pt x="3619706" y="1333500"/>
                </a:lnTo>
                <a:lnTo>
                  <a:pt x="3630193" y="1358900"/>
                </a:lnTo>
                <a:lnTo>
                  <a:pt x="3668544" y="1409700"/>
                </a:lnTo>
                <a:lnTo>
                  <a:pt x="3688838" y="1435100"/>
                </a:lnTo>
                <a:close/>
              </a:path>
              <a:path w="3940809" h="4445000">
                <a:moveTo>
                  <a:pt x="3222296" y="1295400"/>
                </a:moveTo>
                <a:lnTo>
                  <a:pt x="366141" y="1295400"/>
                </a:lnTo>
                <a:lnTo>
                  <a:pt x="393509" y="1282700"/>
                </a:lnTo>
                <a:lnTo>
                  <a:pt x="421002" y="1257300"/>
                </a:lnTo>
                <a:lnTo>
                  <a:pt x="445866" y="1231900"/>
                </a:lnTo>
                <a:lnTo>
                  <a:pt x="465348" y="1219200"/>
                </a:lnTo>
                <a:lnTo>
                  <a:pt x="466406" y="1231900"/>
                </a:lnTo>
                <a:lnTo>
                  <a:pt x="3196122" y="1231900"/>
                </a:lnTo>
                <a:lnTo>
                  <a:pt x="3222296" y="1295400"/>
                </a:lnTo>
                <a:close/>
              </a:path>
              <a:path w="3940809" h="4445000">
                <a:moveTo>
                  <a:pt x="3213275" y="1422400"/>
                </a:moveTo>
                <a:lnTo>
                  <a:pt x="62698" y="1422400"/>
                </a:lnTo>
                <a:lnTo>
                  <a:pt x="110347" y="1384300"/>
                </a:lnTo>
                <a:lnTo>
                  <a:pt x="162534" y="1371600"/>
                </a:lnTo>
                <a:lnTo>
                  <a:pt x="213481" y="1346200"/>
                </a:lnTo>
                <a:lnTo>
                  <a:pt x="257409" y="1333500"/>
                </a:lnTo>
                <a:lnTo>
                  <a:pt x="279111" y="1333500"/>
                </a:lnTo>
                <a:lnTo>
                  <a:pt x="308402" y="1308100"/>
                </a:lnTo>
                <a:lnTo>
                  <a:pt x="338586" y="1295400"/>
                </a:lnTo>
                <a:lnTo>
                  <a:pt x="362966" y="1282700"/>
                </a:lnTo>
                <a:lnTo>
                  <a:pt x="366141" y="1295400"/>
                </a:lnTo>
                <a:lnTo>
                  <a:pt x="3222296" y="1295400"/>
                </a:lnTo>
                <a:lnTo>
                  <a:pt x="3238000" y="1333500"/>
                </a:lnTo>
                <a:lnTo>
                  <a:pt x="3253862" y="1371600"/>
                </a:lnTo>
                <a:lnTo>
                  <a:pt x="3261936" y="1384300"/>
                </a:lnTo>
                <a:lnTo>
                  <a:pt x="3249519" y="1397000"/>
                </a:lnTo>
                <a:lnTo>
                  <a:pt x="3232240" y="1409700"/>
                </a:lnTo>
                <a:lnTo>
                  <a:pt x="3213275" y="1422400"/>
                </a:lnTo>
                <a:close/>
              </a:path>
              <a:path w="3940809" h="4445000">
                <a:moveTo>
                  <a:pt x="3860650" y="1701800"/>
                </a:moveTo>
                <a:lnTo>
                  <a:pt x="94168" y="1701800"/>
                </a:lnTo>
                <a:lnTo>
                  <a:pt x="100100" y="1689100"/>
                </a:lnTo>
                <a:lnTo>
                  <a:pt x="112434" y="1689100"/>
                </a:lnTo>
                <a:lnTo>
                  <a:pt x="103212" y="1676400"/>
                </a:lnTo>
                <a:lnTo>
                  <a:pt x="94213" y="1651000"/>
                </a:lnTo>
                <a:lnTo>
                  <a:pt x="85462" y="1638300"/>
                </a:lnTo>
                <a:lnTo>
                  <a:pt x="76984" y="1612900"/>
                </a:lnTo>
                <a:lnTo>
                  <a:pt x="45201" y="1549400"/>
                </a:lnTo>
                <a:lnTo>
                  <a:pt x="20932" y="1485900"/>
                </a:lnTo>
                <a:lnTo>
                  <a:pt x="5444" y="1435100"/>
                </a:lnTo>
                <a:lnTo>
                  <a:pt x="0" y="1422400"/>
                </a:lnTo>
                <a:lnTo>
                  <a:pt x="4761" y="1409700"/>
                </a:lnTo>
                <a:lnTo>
                  <a:pt x="62698" y="1422400"/>
                </a:lnTo>
                <a:lnTo>
                  <a:pt x="3213275" y="1422400"/>
                </a:lnTo>
                <a:lnTo>
                  <a:pt x="3195798" y="1435100"/>
                </a:lnTo>
                <a:lnTo>
                  <a:pt x="3688838" y="1435100"/>
                </a:lnTo>
                <a:lnTo>
                  <a:pt x="3709131" y="1460500"/>
                </a:lnTo>
                <a:lnTo>
                  <a:pt x="3746441" y="1498600"/>
                </a:lnTo>
                <a:lnTo>
                  <a:pt x="3789189" y="1536700"/>
                </a:lnTo>
                <a:lnTo>
                  <a:pt x="3788718" y="1536700"/>
                </a:lnTo>
                <a:lnTo>
                  <a:pt x="3784625" y="1549400"/>
                </a:lnTo>
                <a:lnTo>
                  <a:pt x="3777656" y="1562100"/>
                </a:lnTo>
                <a:lnTo>
                  <a:pt x="3768554" y="1574800"/>
                </a:lnTo>
                <a:lnTo>
                  <a:pt x="3809710" y="1638300"/>
                </a:lnTo>
                <a:lnTo>
                  <a:pt x="3845926" y="1676400"/>
                </a:lnTo>
                <a:lnTo>
                  <a:pt x="3860650" y="1701800"/>
                </a:lnTo>
                <a:close/>
              </a:path>
              <a:path w="3940809" h="4445000">
                <a:moveTo>
                  <a:pt x="3224005" y="2197100"/>
                </a:moveTo>
                <a:lnTo>
                  <a:pt x="63228" y="2197100"/>
                </a:lnTo>
                <a:lnTo>
                  <a:pt x="97438" y="2171700"/>
                </a:lnTo>
                <a:lnTo>
                  <a:pt x="172008" y="2146300"/>
                </a:lnTo>
                <a:lnTo>
                  <a:pt x="207409" y="2146300"/>
                </a:lnTo>
                <a:lnTo>
                  <a:pt x="138977" y="2044700"/>
                </a:lnTo>
                <a:lnTo>
                  <a:pt x="85152" y="1892300"/>
                </a:lnTo>
                <a:lnTo>
                  <a:pt x="49930" y="1752600"/>
                </a:lnTo>
                <a:lnTo>
                  <a:pt x="37301" y="1689100"/>
                </a:lnTo>
                <a:lnTo>
                  <a:pt x="41534" y="1689100"/>
                </a:lnTo>
                <a:lnTo>
                  <a:pt x="88360" y="1701800"/>
                </a:lnTo>
                <a:lnTo>
                  <a:pt x="3860650" y="1701800"/>
                </a:lnTo>
                <a:lnTo>
                  <a:pt x="3875374" y="1727200"/>
                </a:lnTo>
                <a:lnTo>
                  <a:pt x="3896225" y="1752600"/>
                </a:lnTo>
                <a:lnTo>
                  <a:pt x="3906650" y="1778000"/>
                </a:lnTo>
                <a:lnTo>
                  <a:pt x="3896126" y="1790700"/>
                </a:lnTo>
                <a:lnTo>
                  <a:pt x="3881981" y="1803400"/>
                </a:lnTo>
                <a:lnTo>
                  <a:pt x="3865355" y="1828800"/>
                </a:lnTo>
                <a:lnTo>
                  <a:pt x="3829298" y="1854200"/>
                </a:lnTo>
                <a:lnTo>
                  <a:pt x="3812172" y="1866900"/>
                </a:lnTo>
                <a:lnTo>
                  <a:pt x="3796981" y="1879600"/>
                </a:lnTo>
                <a:lnTo>
                  <a:pt x="3784692" y="1905000"/>
                </a:lnTo>
                <a:lnTo>
                  <a:pt x="3765909" y="1905000"/>
                </a:lnTo>
                <a:lnTo>
                  <a:pt x="3718909" y="1943100"/>
                </a:lnTo>
                <a:lnTo>
                  <a:pt x="3577018" y="2019300"/>
                </a:lnTo>
                <a:lnTo>
                  <a:pt x="3554998" y="2019300"/>
                </a:lnTo>
                <a:lnTo>
                  <a:pt x="3543321" y="2044700"/>
                </a:lnTo>
                <a:lnTo>
                  <a:pt x="3537248" y="2057400"/>
                </a:lnTo>
                <a:lnTo>
                  <a:pt x="3528869" y="2057400"/>
                </a:lnTo>
                <a:lnTo>
                  <a:pt x="3492626" y="2070100"/>
                </a:lnTo>
                <a:lnTo>
                  <a:pt x="3499529" y="2070100"/>
                </a:lnTo>
                <a:lnTo>
                  <a:pt x="3505192" y="2082800"/>
                </a:lnTo>
                <a:lnTo>
                  <a:pt x="3512046" y="2095500"/>
                </a:lnTo>
                <a:lnTo>
                  <a:pt x="3449239" y="2095500"/>
                </a:lnTo>
                <a:lnTo>
                  <a:pt x="3427182" y="2108200"/>
                </a:lnTo>
                <a:lnTo>
                  <a:pt x="3395601" y="2120900"/>
                </a:lnTo>
                <a:lnTo>
                  <a:pt x="3356381" y="2133600"/>
                </a:lnTo>
                <a:lnTo>
                  <a:pt x="3311407" y="2159000"/>
                </a:lnTo>
                <a:lnTo>
                  <a:pt x="3294740" y="2159000"/>
                </a:lnTo>
                <a:lnTo>
                  <a:pt x="3259881" y="2171700"/>
                </a:lnTo>
                <a:lnTo>
                  <a:pt x="3224005" y="2197100"/>
                </a:lnTo>
                <a:close/>
              </a:path>
              <a:path w="3940809" h="4445000">
                <a:moveTo>
                  <a:pt x="3778706" y="1917700"/>
                </a:moveTo>
                <a:lnTo>
                  <a:pt x="3765809" y="1917700"/>
                </a:lnTo>
                <a:lnTo>
                  <a:pt x="3765909" y="1905000"/>
                </a:lnTo>
                <a:lnTo>
                  <a:pt x="3786746" y="1905000"/>
                </a:lnTo>
                <a:lnTo>
                  <a:pt x="3778706" y="1917700"/>
                </a:lnTo>
                <a:close/>
              </a:path>
              <a:path w="3940809" h="4445000">
                <a:moveTo>
                  <a:pt x="3778078" y="1930400"/>
                </a:moveTo>
                <a:lnTo>
                  <a:pt x="3755492" y="1930400"/>
                </a:lnTo>
                <a:lnTo>
                  <a:pt x="3761940" y="1917700"/>
                </a:lnTo>
                <a:lnTo>
                  <a:pt x="3772005" y="1917700"/>
                </a:lnTo>
                <a:lnTo>
                  <a:pt x="3778078" y="1930400"/>
                </a:lnTo>
                <a:close/>
              </a:path>
              <a:path w="3940809" h="4445000">
                <a:moveTo>
                  <a:pt x="3747654" y="1943100"/>
                </a:moveTo>
                <a:lnTo>
                  <a:pt x="3754529" y="1930400"/>
                </a:lnTo>
                <a:lnTo>
                  <a:pt x="3755492" y="1930400"/>
                </a:lnTo>
                <a:lnTo>
                  <a:pt x="3747654" y="1943100"/>
                </a:lnTo>
                <a:close/>
              </a:path>
              <a:path w="3940809" h="4445000">
                <a:moveTo>
                  <a:pt x="3482705" y="2108200"/>
                </a:moveTo>
                <a:lnTo>
                  <a:pt x="3463980" y="2108200"/>
                </a:lnTo>
                <a:lnTo>
                  <a:pt x="3449239" y="2095500"/>
                </a:lnTo>
                <a:lnTo>
                  <a:pt x="3486599" y="2095500"/>
                </a:lnTo>
                <a:lnTo>
                  <a:pt x="3482705" y="2108200"/>
                </a:lnTo>
                <a:close/>
              </a:path>
              <a:path w="3940809" h="4445000">
                <a:moveTo>
                  <a:pt x="3508197" y="2108200"/>
                </a:moveTo>
                <a:lnTo>
                  <a:pt x="3502943" y="2108200"/>
                </a:lnTo>
                <a:lnTo>
                  <a:pt x="3508499" y="2095500"/>
                </a:lnTo>
                <a:lnTo>
                  <a:pt x="3516072" y="2095500"/>
                </a:lnTo>
                <a:lnTo>
                  <a:pt x="3508197" y="2108200"/>
                </a:lnTo>
                <a:close/>
              </a:path>
              <a:path w="3940809" h="4445000">
                <a:moveTo>
                  <a:pt x="3465927" y="2119243"/>
                </a:moveTo>
                <a:lnTo>
                  <a:pt x="3467559" y="2108200"/>
                </a:lnTo>
                <a:lnTo>
                  <a:pt x="3478414" y="2108200"/>
                </a:lnTo>
                <a:lnTo>
                  <a:pt x="3465927" y="2119243"/>
                </a:lnTo>
                <a:close/>
              </a:path>
              <a:path w="3940809" h="4445000">
                <a:moveTo>
                  <a:pt x="3465683" y="2120900"/>
                </a:moveTo>
                <a:lnTo>
                  <a:pt x="3464054" y="2120900"/>
                </a:lnTo>
                <a:lnTo>
                  <a:pt x="3465927" y="2119243"/>
                </a:lnTo>
                <a:lnTo>
                  <a:pt x="3465683" y="2120900"/>
                </a:lnTo>
                <a:close/>
              </a:path>
              <a:path w="3940809" h="4445000">
                <a:moveTo>
                  <a:pt x="3808579" y="2413000"/>
                </a:moveTo>
                <a:lnTo>
                  <a:pt x="74603" y="2413000"/>
                </a:lnTo>
                <a:lnTo>
                  <a:pt x="71449" y="2410557"/>
                </a:lnTo>
                <a:lnTo>
                  <a:pt x="69312" y="2400300"/>
                </a:lnTo>
                <a:lnTo>
                  <a:pt x="66931" y="2387600"/>
                </a:lnTo>
                <a:lnTo>
                  <a:pt x="42617" y="2311400"/>
                </a:lnTo>
                <a:lnTo>
                  <a:pt x="24206" y="2247900"/>
                </a:lnTo>
                <a:lnTo>
                  <a:pt x="12541" y="2209800"/>
                </a:lnTo>
                <a:lnTo>
                  <a:pt x="8465" y="2184400"/>
                </a:lnTo>
                <a:lnTo>
                  <a:pt x="12698" y="2184400"/>
                </a:lnTo>
                <a:lnTo>
                  <a:pt x="63228" y="2197100"/>
                </a:lnTo>
                <a:lnTo>
                  <a:pt x="3224005" y="2197100"/>
                </a:lnTo>
                <a:lnTo>
                  <a:pt x="3151882" y="2222500"/>
                </a:lnTo>
                <a:lnTo>
                  <a:pt x="3145032" y="2235200"/>
                </a:lnTo>
                <a:lnTo>
                  <a:pt x="3141729" y="2247900"/>
                </a:lnTo>
                <a:lnTo>
                  <a:pt x="3132834" y="2247900"/>
                </a:lnTo>
                <a:lnTo>
                  <a:pt x="3105320" y="2260600"/>
                </a:lnTo>
                <a:lnTo>
                  <a:pt x="3112318" y="2273300"/>
                </a:lnTo>
                <a:lnTo>
                  <a:pt x="3118448" y="2273300"/>
                </a:lnTo>
                <a:lnTo>
                  <a:pt x="3125224" y="2286000"/>
                </a:lnTo>
                <a:lnTo>
                  <a:pt x="3115109" y="2286000"/>
                </a:lnTo>
                <a:lnTo>
                  <a:pt x="3105353" y="2298700"/>
                </a:lnTo>
                <a:lnTo>
                  <a:pt x="3074632" y="2298700"/>
                </a:lnTo>
                <a:lnTo>
                  <a:pt x="3051604" y="2311400"/>
                </a:lnTo>
                <a:lnTo>
                  <a:pt x="3017389" y="2324100"/>
                </a:lnTo>
                <a:lnTo>
                  <a:pt x="2974892" y="2349500"/>
                </a:lnTo>
                <a:lnTo>
                  <a:pt x="2927012" y="2374900"/>
                </a:lnTo>
                <a:lnTo>
                  <a:pt x="3799439" y="2374900"/>
                </a:lnTo>
                <a:lnTo>
                  <a:pt x="3808579" y="2413000"/>
                </a:lnTo>
                <a:close/>
              </a:path>
              <a:path w="3940809" h="4445000">
                <a:moveTo>
                  <a:pt x="3790299" y="2336800"/>
                </a:moveTo>
                <a:lnTo>
                  <a:pt x="3418022" y="2336800"/>
                </a:lnTo>
                <a:lnTo>
                  <a:pt x="3445833" y="2324100"/>
                </a:lnTo>
                <a:lnTo>
                  <a:pt x="3467493" y="2324100"/>
                </a:lnTo>
                <a:lnTo>
                  <a:pt x="3481250" y="2298700"/>
                </a:lnTo>
                <a:lnTo>
                  <a:pt x="3513393" y="2298700"/>
                </a:lnTo>
                <a:lnTo>
                  <a:pt x="3530134" y="2286000"/>
                </a:lnTo>
                <a:lnTo>
                  <a:pt x="3550298" y="2286000"/>
                </a:lnTo>
                <a:lnTo>
                  <a:pt x="3556490" y="2273300"/>
                </a:lnTo>
                <a:lnTo>
                  <a:pt x="3546594" y="2273300"/>
                </a:lnTo>
                <a:lnTo>
                  <a:pt x="3565638" y="2260600"/>
                </a:lnTo>
                <a:lnTo>
                  <a:pt x="3608500" y="2260600"/>
                </a:lnTo>
                <a:lnTo>
                  <a:pt x="3634728" y="2247900"/>
                </a:lnTo>
                <a:lnTo>
                  <a:pt x="3654830" y="2235200"/>
                </a:lnTo>
                <a:lnTo>
                  <a:pt x="3675576" y="2209800"/>
                </a:lnTo>
                <a:lnTo>
                  <a:pt x="3717934" y="2209800"/>
                </a:lnTo>
                <a:lnTo>
                  <a:pt x="3729864" y="2197100"/>
                </a:lnTo>
                <a:lnTo>
                  <a:pt x="3740504" y="2184400"/>
                </a:lnTo>
                <a:lnTo>
                  <a:pt x="3753740" y="2184400"/>
                </a:lnTo>
                <a:lnTo>
                  <a:pt x="3790299" y="2336800"/>
                </a:lnTo>
                <a:close/>
              </a:path>
              <a:path w="3940809" h="4445000">
                <a:moveTo>
                  <a:pt x="3355550" y="2247900"/>
                </a:moveTo>
                <a:lnTo>
                  <a:pt x="3338441" y="2247900"/>
                </a:lnTo>
                <a:lnTo>
                  <a:pt x="3346857" y="2235200"/>
                </a:lnTo>
                <a:lnTo>
                  <a:pt x="3355550" y="2247900"/>
                </a:lnTo>
                <a:close/>
              </a:path>
              <a:path w="3940809" h="4445000">
                <a:moveTo>
                  <a:pt x="3139865" y="2260600"/>
                </a:moveTo>
                <a:lnTo>
                  <a:pt x="3137331" y="2260600"/>
                </a:lnTo>
                <a:lnTo>
                  <a:pt x="3132834" y="2247900"/>
                </a:lnTo>
                <a:lnTo>
                  <a:pt x="3141729" y="2247900"/>
                </a:lnTo>
                <a:lnTo>
                  <a:pt x="3139865" y="2260600"/>
                </a:lnTo>
                <a:close/>
              </a:path>
              <a:path w="3940809" h="4445000">
                <a:moveTo>
                  <a:pt x="3367492" y="2260600"/>
                </a:moveTo>
                <a:lnTo>
                  <a:pt x="3319327" y="2260600"/>
                </a:lnTo>
                <a:lnTo>
                  <a:pt x="3329330" y="2247900"/>
                </a:lnTo>
                <a:lnTo>
                  <a:pt x="3360436" y="2247900"/>
                </a:lnTo>
                <a:lnTo>
                  <a:pt x="3367492" y="2260600"/>
                </a:lnTo>
                <a:close/>
              </a:path>
              <a:path w="3940809" h="4445000">
                <a:moveTo>
                  <a:pt x="3379562" y="2260600"/>
                </a:moveTo>
                <a:lnTo>
                  <a:pt x="3367492" y="2260600"/>
                </a:lnTo>
                <a:lnTo>
                  <a:pt x="3371750" y="2247900"/>
                </a:lnTo>
                <a:lnTo>
                  <a:pt x="3389967" y="2247900"/>
                </a:lnTo>
                <a:lnTo>
                  <a:pt x="3379562" y="2260600"/>
                </a:lnTo>
                <a:close/>
              </a:path>
              <a:path w="3940809" h="4445000">
                <a:moveTo>
                  <a:pt x="3409434" y="2273300"/>
                </a:moveTo>
                <a:lnTo>
                  <a:pt x="3399503" y="2273300"/>
                </a:lnTo>
                <a:lnTo>
                  <a:pt x="3397122" y="2260600"/>
                </a:lnTo>
                <a:lnTo>
                  <a:pt x="3404542" y="2247900"/>
                </a:lnTo>
                <a:lnTo>
                  <a:pt x="3421564" y="2247900"/>
                </a:lnTo>
                <a:lnTo>
                  <a:pt x="3422025" y="2249028"/>
                </a:lnTo>
                <a:lnTo>
                  <a:pt x="3406117" y="2260600"/>
                </a:lnTo>
                <a:lnTo>
                  <a:pt x="3408089" y="2260600"/>
                </a:lnTo>
                <a:lnTo>
                  <a:pt x="3409434" y="2273300"/>
                </a:lnTo>
                <a:close/>
              </a:path>
              <a:path w="3940809" h="4445000">
                <a:moveTo>
                  <a:pt x="3426752" y="2260600"/>
                </a:moveTo>
                <a:lnTo>
                  <a:pt x="3422025" y="2249028"/>
                </a:lnTo>
                <a:lnTo>
                  <a:pt x="3423577" y="2247900"/>
                </a:lnTo>
                <a:lnTo>
                  <a:pt x="3426752" y="2260600"/>
                </a:lnTo>
                <a:close/>
              </a:path>
              <a:path w="3940809" h="4445000">
                <a:moveTo>
                  <a:pt x="3608500" y="2260600"/>
                </a:moveTo>
                <a:lnTo>
                  <a:pt x="3582673" y="2260600"/>
                </a:lnTo>
                <a:lnTo>
                  <a:pt x="3597674" y="2247900"/>
                </a:lnTo>
                <a:lnTo>
                  <a:pt x="3610616" y="2247900"/>
                </a:lnTo>
                <a:lnTo>
                  <a:pt x="3608500" y="2260600"/>
                </a:lnTo>
                <a:close/>
              </a:path>
              <a:path w="3940809" h="4445000">
                <a:moveTo>
                  <a:pt x="3799439" y="2374900"/>
                </a:moveTo>
                <a:lnTo>
                  <a:pt x="2927012" y="2374900"/>
                </a:lnTo>
                <a:lnTo>
                  <a:pt x="2984750" y="2349500"/>
                </a:lnTo>
                <a:lnTo>
                  <a:pt x="3037132" y="2336800"/>
                </a:lnTo>
                <a:lnTo>
                  <a:pt x="3080882" y="2324100"/>
                </a:lnTo>
                <a:lnTo>
                  <a:pt x="3112728" y="2324100"/>
                </a:lnTo>
                <a:lnTo>
                  <a:pt x="3124897" y="2298700"/>
                </a:lnTo>
                <a:lnTo>
                  <a:pt x="3185930" y="2298700"/>
                </a:lnTo>
                <a:lnTo>
                  <a:pt x="3186108" y="2286000"/>
                </a:lnTo>
                <a:lnTo>
                  <a:pt x="3250266" y="2286000"/>
                </a:lnTo>
                <a:lnTo>
                  <a:pt x="3267326" y="2273300"/>
                </a:lnTo>
                <a:lnTo>
                  <a:pt x="3284931" y="2260600"/>
                </a:lnTo>
                <a:lnTo>
                  <a:pt x="3372978" y="2260600"/>
                </a:lnTo>
                <a:lnTo>
                  <a:pt x="3372519" y="2273300"/>
                </a:lnTo>
                <a:lnTo>
                  <a:pt x="3409434" y="2273300"/>
                </a:lnTo>
                <a:lnTo>
                  <a:pt x="3410780" y="2286000"/>
                </a:lnTo>
                <a:lnTo>
                  <a:pt x="3414115" y="2311400"/>
                </a:lnTo>
                <a:lnTo>
                  <a:pt x="3418022" y="2336800"/>
                </a:lnTo>
                <a:lnTo>
                  <a:pt x="3790299" y="2336800"/>
                </a:lnTo>
                <a:lnTo>
                  <a:pt x="3799439" y="2374900"/>
                </a:lnTo>
                <a:close/>
              </a:path>
              <a:path w="3940809" h="4445000">
                <a:moveTo>
                  <a:pt x="3228866" y="2286000"/>
                </a:moveTo>
                <a:lnTo>
                  <a:pt x="3208066" y="2286000"/>
                </a:lnTo>
                <a:lnTo>
                  <a:pt x="3220454" y="2273300"/>
                </a:lnTo>
                <a:lnTo>
                  <a:pt x="3230983" y="2273300"/>
                </a:lnTo>
                <a:lnTo>
                  <a:pt x="3228866" y="2286000"/>
                </a:lnTo>
                <a:close/>
              </a:path>
              <a:path w="3940809" h="4445000">
                <a:moveTo>
                  <a:pt x="3129890" y="2298700"/>
                </a:moveTo>
                <a:lnTo>
                  <a:pt x="3119606" y="2298700"/>
                </a:lnTo>
                <a:lnTo>
                  <a:pt x="3121987" y="2286000"/>
                </a:lnTo>
                <a:lnTo>
                  <a:pt x="3133822" y="2286000"/>
                </a:lnTo>
                <a:lnTo>
                  <a:pt x="3129890" y="2298700"/>
                </a:lnTo>
                <a:close/>
              </a:path>
              <a:path w="3940809" h="4445000">
                <a:moveTo>
                  <a:pt x="3100823" y="2311400"/>
                </a:moveTo>
                <a:lnTo>
                  <a:pt x="3091187" y="2311400"/>
                </a:lnTo>
                <a:lnTo>
                  <a:pt x="3091332" y="2298700"/>
                </a:lnTo>
                <a:lnTo>
                  <a:pt x="3103138" y="2298700"/>
                </a:lnTo>
                <a:lnTo>
                  <a:pt x="3100823" y="2311400"/>
                </a:lnTo>
                <a:close/>
              </a:path>
              <a:path w="3940809" h="4445000">
                <a:moveTo>
                  <a:pt x="3930486" y="2578100"/>
                </a:moveTo>
                <a:lnTo>
                  <a:pt x="3848185" y="2578100"/>
                </a:lnTo>
                <a:lnTo>
                  <a:pt x="3853616" y="2514600"/>
                </a:lnTo>
                <a:lnTo>
                  <a:pt x="3858869" y="2463800"/>
                </a:lnTo>
                <a:lnTo>
                  <a:pt x="3863576" y="2413000"/>
                </a:lnTo>
                <a:lnTo>
                  <a:pt x="3867369" y="2362200"/>
                </a:lnTo>
                <a:lnTo>
                  <a:pt x="3869879" y="2324100"/>
                </a:lnTo>
                <a:lnTo>
                  <a:pt x="3930486" y="2578100"/>
                </a:lnTo>
                <a:close/>
              </a:path>
              <a:path w="3940809" h="4445000">
                <a:moveTo>
                  <a:pt x="3512204" y="2908300"/>
                </a:moveTo>
                <a:lnTo>
                  <a:pt x="236233" y="2908300"/>
                </a:lnTo>
                <a:lnTo>
                  <a:pt x="223811" y="2895600"/>
                </a:lnTo>
                <a:lnTo>
                  <a:pt x="130953" y="2895600"/>
                </a:lnTo>
                <a:lnTo>
                  <a:pt x="84078" y="2832100"/>
                </a:lnTo>
                <a:lnTo>
                  <a:pt x="68982" y="2794000"/>
                </a:lnTo>
                <a:lnTo>
                  <a:pt x="58426" y="2730500"/>
                </a:lnTo>
                <a:lnTo>
                  <a:pt x="51649" y="2679700"/>
                </a:lnTo>
                <a:lnTo>
                  <a:pt x="47884" y="2628900"/>
                </a:lnTo>
                <a:lnTo>
                  <a:pt x="46412" y="2540000"/>
                </a:lnTo>
                <a:lnTo>
                  <a:pt x="47817" y="2476500"/>
                </a:lnTo>
                <a:lnTo>
                  <a:pt x="50116" y="2425700"/>
                </a:lnTo>
                <a:lnTo>
                  <a:pt x="51323" y="2413000"/>
                </a:lnTo>
                <a:lnTo>
                  <a:pt x="58201" y="2400300"/>
                </a:lnTo>
                <a:lnTo>
                  <a:pt x="71449" y="2410557"/>
                </a:lnTo>
                <a:lnTo>
                  <a:pt x="71958" y="2413000"/>
                </a:lnTo>
                <a:lnTo>
                  <a:pt x="3808579" y="2413000"/>
                </a:lnTo>
                <a:lnTo>
                  <a:pt x="3848185" y="2578100"/>
                </a:lnTo>
                <a:lnTo>
                  <a:pt x="3930486" y="2578100"/>
                </a:lnTo>
                <a:lnTo>
                  <a:pt x="3936546" y="2603500"/>
                </a:lnTo>
                <a:lnTo>
                  <a:pt x="3936646" y="2616200"/>
                </a:lnTo>
                <a:lnTo>
                  <a:pt x="3937737" y="2628900"/>
                </a:lnTo>
                <a:lnTo>
                  <a:pt x="3939225" y="2641600"/>
                </a:lnTo>
                <a:lnTo>
                  <a:pt x="3940514" y="2654300"/>
                </a:lnTo>
                <a:lnTo>
                  <a:pt x="3927204" y="2667000"/>
                </a:lnTo>
                <a:lnTo>
                  <a:pt x="3911017" y="2667000"/>
                </a:lnTo>
                <a:lnTo>
                  <a:pt x="3893044" y="2679700"/>
                </a:lnTo>
                <a:lnTo>
                  <a:pt x="3874376" y="2679700"/>
                </a:lnTo>
                <a:lnTo>
                  <a:pt x="3880461" y="2705100"/>
                </a:lnTo>
                <a:lnTo>
                  <a:pt x="3834959" y="2705100"/>
                </a:lnTo>
                <a:lnTo>
                  <a:pt x="3831519" y="2717800"/>
                </a:lnTo>
                <a:lnTo>
                  <a:pt x="3809561" y="2717800"/>
                </a:lnTo>
                <a:lnTo>
                  <a:pt x="3768584" y="2743200"/>
                </a:lnTo>
                <a:lnTo>
                  <a:pt x="3644216" y="2781300"/>
                </a:lnTo>
                <a:lnTo>
                  <a:pt x="3624730" y="2794000"/>
                </a:lnTo>
                <a:lnTo>
                  <a:pt x="3614321" y="2806700"/>
                </a:lnTo>
                <a:lnTo>
                  <a:pt x="3608873" y="2819400"/>
                </a:lnTo>
                <a:lnTo>
                  <a:pt x="3601358" y="2819400"/>
                </a:lnTo>
                <a:lnTo>
                  <a:pt x="3568818" y="2832100"/>
                </a:lnTo>
                <a:lnTo>
                  <a:pt x="3575234" y="2844800"/>
                </a:lnTo>
                <a:lnTo>
                  <a:pt x="3580459" y="2844800"/>
                </a:lnTo>
                <a:lnTo>
                  <a:pt x="3586676" y="2857500"/>
                </a:lnTo>
                <a:lnTo>
                  <a:pt x="3529400" y="2857500"/>
                </a:lnTo>
                <a:lnTo>
                  <a:pt x="3522761" y="2870200"/>
                </a:lnTo>
                <a:lnTo>
                  <a:pt x="3495008" y="2870200"/>
                </a:lnTo>
                <a:lnTo>
                  <a:pt x="3506472" y="2895600"/>
                </a:lnTo>
                <a:lnTo>
                  <a:pt x="151853" y="2895600"/>
                </a:lnTo>
                <a:lnTo>
                  <a:pt x="130689" y="2908300"/>
                </a:lnTo>
                <a:lnTo>
                  <a:pt x="3512204" y="2908300"/>
                </a:lnTo>
                <a:close/>
              </a:path>
              <a:path w="3940809" h="4445000">
                <a:moveTo>
                  <a:pt x="74603" y="2413000"/>
                </a:moveTo>
                <a:lnTo>
                  <a:pt x="71958" y="2413000"/>
                </a:lnTo>
                <a:lnTo>
                  <a:pt x="71449" y="2410557"/>
                </a:lnTo>
                <a:lnTo>
                  <a:pt x="74603" y="2413000"/>
                </a:lnTo>
                <a:close/>
              </a:path>
              <a:path w="3940809" h="4445000">
                <a:moveTo>
                  <a:pt x="3842895" y="2768600"/>
                </a:moveTo>
                <a:lnTo>
                  <a:pt x="3810789" y="2768600"/>
                </a:lnTo>
                <a:lnTo>
                  <a:pt x="3805064" y="2755900"/>
                </a:lnTo>
                <a:lnTo>
                  <a:pt x="3831610" y="2755900"/>
                </a:lnTo>
                <a:lnTo>
                  <a:pt x="3832247" y="2743200"/>
                </a:lnTo>
                <a:lnTo>
                  <a:pt x="3833379" y="2730500"/>
                </a:lnTo>
                <a:lnTo>
                  <a:pt x="3834959" y="2705100"/>
                </a:lnTo>
                <a:lnTo>
                  <a:pt x="3880461" y="2705100"/>
                </a:lnTo>
                <a:lnTo>
                  <a:pt x="3889588" y="2743200"/>
                </a:lnTo>
                <a:lnTo>
                  <a:pt x="3843953" y="2743200"/>
                </a:lnTo>
                <a:lnTo>
                  <a:pt x="3842895" y="2768600"/>
                </a:lnTo>
                <a:close/>
              </a:path>
              <a:path w="3940809" h="4445000">
                <a:moveTo>
                  <a:pt x="3819680" y="2730500"/>
                </a:moveTo>
                <a:lnTo>
                  <a:pt x="3808995" y="2730500"/>
                </a:lnTo>
                <a:lnTo>
                  <a:pt x="3809561" y="2717800"/>
                </a:lnTo>
                <a:lnTo>
                  <a:pt x="3826848" y="2717800"/>
                </a:lnTo>
                <a:lnTo>
                  <a:pt x="3819680" y="2730500"/>
                </a:lnTo>
                <a:close/>
              </a:path>
              <a:path w="3940809" h="4445000">
                <a:moveTo>
                  <a:pt x="3818292" y="2743200"/>
                </a:moveTo>
                <a:lnTo>
                  <a:pt x="3799331" y="2743200"/>
                </a:lnTo>
                <a:lnTo>
                  <a:pt x="3805229" y="2730500"/>
                </a:lnTo>
                <a:lnTo>
                  <a:pt x="3813604" y="2730500"/>
                </a:lnTo>
                <a:lnTo>
                  <a:pt x="3818292" y="2743200"/>
                </a:lnTo>
                <a:close/>
              </a:path>
              <a:path w="3940809" h="4445000">
                <a:moveTo>
                  <a:pt x="3898715" y="2781300"/>
                </a:moveTo>
                <a:lnTo>
                  <a:pt x="3890018" y="2781300"/>
                </a:lnTo>
                <a:lnTo>
                  <a:pt x="3888559" y="2768600"/>
                </a:lnTo>
                <a:lnTo>
                  <a:pt x="3864886" y="2768600"/>
                </a:lnTo>
                <a:lnTo>
                  <a:pt x="3875009" y="2755900"/>
                </a:lnTo>
                <a:lnTo>
                  <a:pt x="3865084" y="2755900"/>
                </a:lnTo>
                <a:lnTo>
                  <a:pt x="3861083" y="2743200"/>
                </a:lnTo>
                <a:lnTo>
                  <a:pt x="3889588" y="2743200"/>
                </a:lnTo>
                <a:lnTo>
                  <a:pt x="3898715" y="2781300"/>
                </a:lnTo>
                <a:close/>
              </a:path>
              <a:path w="3940809" h="4445000">
                <a:moveTo>
                  <a:pt x="3862075" y="2781300"/>
                </a:moveTo>
                <a:lnTo>
                  <a:pt x="3848508" y="2768600"/>
                </a:lnTo>
                <a:lnTo>
                  <a:pt x="3873260" y="2768600"/>
                </a:lnTo>
                <a:lnTo>
                  <a:pt x="3862075" y="2781300"/>
                </a:lnTo>
                <a:close/>
              </a:path>
              <a:path w="3940809" h="4445000">
                <a:moveTo>
                  <a:pt x="3809387" y="2806700"/>
                </a:moveTo>
                <a:lnTo>
                  <a:pt x="3796664" y="2806700"/>
                </a:lnTo>
                <a:lnTo>
                  <a:pt x="3809760" y="2794000"/>
                </a:lnTo>
                <a:lnTo>
                  <a:pt x="3823847" y="2794000"/>
                </a:lnTo>
                <a:lnTo>
                  <a:pt x="3809387" y="2806700"/>
                </a:lnTo>
                <a:close/>
              </a:path>
              <a:path w="3940809" h="4445000">
                <a:moveTo>
                  <a:pt x="3855329" y="2806700"/>
                </a:moveTo>
                <a:lnTo>
                  <a:pt x="3827576" y="2806700"/>
                </a:lnTo>
                <a:lnTo>
                  <a:pt x="3838530" y="2794000"/>
                </a:lnTo>
                <a:lnTo>
                  <a:pt x="3848690" y="2794000"/>
                </a:lnTo>
                <a:lnTo>
                  <a:pt x="3855329" y="2806700"/>
                </a:lnTo>
                <a:close/>
              </a:path>
              <a:path w="3940809" h="4445000">
                <a:moveTo>
                  <a:pt x="3788926" y="2832100"/>
                </a:moveTo>
                <a:lnTo>
                  <a:pt x="3722143" y="2832100"/>
                </a:lnTo>
                <a:lnTo>
                  <a:pt x="3734296" y="2819400"/>
                </a:lnTo>
                <a:lnTo>
                  <a:pt x="3745258" y="2806700"/>
                </a:lnTo>
                <a:lnTo>
                  <a:pt x="3769845" y="2806700"/>
                </a:lnTo>
                <a:lnTo>
                  <a:pt x="3772776" y="2819400"/>
                </a:lnTo>
                <a:lnTo>
                  <a:pt x="3789099" y="2819400"/>
                </a:lnTo>
                <a:lnTo>
                  <a:pt x="3788926" y="2832100"/>
                </a:lnTo>
                <a:close/>
              </a:path>
              <a:path w="3940809" h="4445000">
                <a:moveTo>
                  <a:pt x="3789099" y="2819400"/>
                </a:moveTo>
                <a:lnTo>
                  <a:pt x="3781783" y="2819400"/>
                </a:lnTo>
                <a:lnTo>
                  <a:pt x="3786644" y="2806700"/>
                </a:lnTo>
                <a:lnTo>
                  <a:pt x="3796862" y="2806700"/>
                </a:lnTo>
                <a:lnTo>
                  <a:pt x="3789099" y="2819400"/>
                </a:lnTo>
                <a:close/>
              </a:path>
              <a:path w="3940809" h="4445000">
                <a:moveTo>
                  <a:pt x="3854925" y="3314700"/>
                </a:moveTo>
                <a:lnTo>
                  <a:pt x="651858" y="3314700"/>
                </a:lnTo>
                <a:lnTo>
                  <a:pt x="634397" y="3276600"/>
                </a:lnTo>
                <a:lnTo>
                  <a:pt x="618127" y="3238500"/>
                </a:lnTo>
                <a:lnTo>
                  <a:pt x="603048" y="3200400"/>
                </a:lnTo>
                <a:lnTo>
                  <a:pt x="589159" y="3162300"/>
                </a:lnTo>
                <a:lnTo>
                  <a:pt x="502650" y="3162300"/>
                </a:lnTo>
                <a:lnTo>
                  <a:pt x="449387" y="3111500"/>
                </a:lnTo>
                <a:lnTo>
                  <a:pt x="427748" y="3073400"/>
                </a:lnTo>
                <a:lnTo>
                  <a:pt x="409175" y="3022600"/>
                </a:lnTo>
                <a:lnTo>
                  <a:pt x="393467" y="2959100"/>
                </a:lnTo>
                <a:lnTo>
                  <a:pt x="380427" y="2908300"/>
                </a:lnTo>
                <a:lnTo>
                  <a:pt x="3521095" y="2908300"/>
                </a:lnTo>
                <a:lnTo>
                  <a:pt x="3530557" y="2895600"/>
                </a:lnTo>
                <a:lnTo>
                  <a:pt x="3558914" y="2895600"/>
                </a:lnTo>
                <a:lnTo>
                  <a:pt x="3558897" y="2882900"/>
                </a:lnTo>
                <a:lnTo>
                  <a:pt x="3568367" y="2882900"/>
                </a:lnTo>
                <a:lnTo>
                  <a:pt x="3585584" y="2870200"/>
                </a:lnTo>
                <a:lnTo>
                  <a:pt x="3637846" y="2870200"/>
                </a:lnTo>
                <a:lnTo>
                  <a:pt x="3658402" y="2844800"/>
                </a:lnTo>
                <a:lnTo>
                  <a:pt x="3679603" y="2832100"/>
                </a:lnTo>
                <a:lnTo>
                  <a:pt x="3810838" y="2832100"/>
                </a:lnTo>
                <a:lnTo>
                  <a:pt x="3822524" y="2819400"/>
                </a:lnTo>
                <a:lnTo>
                  <a:pt x="3818556" y="2806700"/>
                </a:lnTo>
                <a:lnTo>
                  <a:pt x="3829933" y="2806700"/>
                </a:lnTo>
                <a:lnTo>
                  <a:pt x="3836016" y="2832100"/>
                </a:lnTo>
                <a:lnTo>
                  <a:pt x="3846066" y="2870200"/>
                </a:lnTo>
                <a:lnTo>
                  <a:pt x="3858896" y="2933700"/>
                </a:lnTo>
                <a:lnTo>
                  <a:pt x="3873321" y="3009900"/>
                </a:lnTo>
                <a:lnTo>
                  <a:pt x="3888153" y="3086100"/>
                </a:lnTo>
                <a:lnTo>
                  <a:pt x="3903835" y="3162300"/>
                </a:lnTo>
                <a:lnTo>
                  <a:pt x="523021" y="3162300"/>
                </a:lnTo>
                <a:lnTo>
                  <a:pt x="504237" y="3175000"/>
                </a:lnTo>
                <a:lnTo>
                  <a:pt x="3906449" y="3175000"/>
                </a:lnTo>
                <a:lnTo>
                  <a:pt x="3914291" y="3213100"/>
                </a:lnTo>
                <a:lnTo>
                  <a:pt x="3923224" y="3251200"/>
                </a:lnTo>
                <a:lnTo>
                  <a:pt x="3927817" y="3276600"/>
                </a:lnTo>
                <a:lnTo>
                  <a:pt x="3902470" y="3289300"/>
                </a:lnTo>
                <a:lnTo>
                  <a:pt x="3870872" y="3302000"/>
                </a:lnTo>
                <a:lnTo>
                  <a:pt x="3854925" y="3314700"/>
                </a:lnTo>
                <a:close/>
              </a:path>
              <a:path w="3940809" h="4445000">
                <a:moveTo>
                  <a:pt x="3604268" y="2832100"/>
                </a:moveTo>
                <a:lnTo>
                  <a:pt x="3601358" y="2819400"/>
                </a:lnTo>
                <a:lnTo>
                  <a:pt x="3608873" y="2819400"/>
                </a:lnTo>
                <a:lnTo>
                  <a:pt x="3604268" y="2832100"/>
                </a:lnTo>
                <a:close/>
              </a:path>
              <a:path w="3940809" h="4445000">
                <a:moveTo>
                  <a:pt x="3806023" y="2832100"/>
                </a:moveTo>
                <a:lnTo>
                  <a:pt x="3788926" y="2832100"/>
                </a:lnTo>
                <a:lnTo>
                  <a:pt x="3801058" y="2819400"/>
                </a:lnTo>
                <a:lnTo>
                  <a:pt x="3806023" y="2832100"/>
                </a:lnTo>
                <a:close/>
              </a:path>
              <a:path w="3940809" h="4445000">
                <a:moveTo>
                  <a:pt x="3560088" y="2870200"/>
                </a:moveTo>
                <a:lnTo>
                  <a:pt x="3542971" y="2870200"/>
                </a:lnTo>
                <a:lnTo>
                  <a:pt x="3529400" y="2857500"/>
                </a:lnTo>
                <a:lnTo>
                  <a:pt x="3563544" y="2857500"/>
                </a:lnTo>
                <a:lnTo>
                  <a:pt x="3560088" y="2870200"/>
                </a:lnTo>
                <a:close/>
              </a:path>
              <a:path w="3940809" h="4445000">
                <a:moveTo>
                  <a:pt x="3590313" y="2870200"/>
                </a:moveTo>
                <a:lnTo>
                  <a:pt x="3578342" y="2870200"/>
                </a:lnTo>
                <a:lnTo>
                  <a:pt x="3583369" y="2857500"/>
                </a:lnTo>
                <a:lnTo>
                  <a:pt x="3595075" y="2857500"/>
                </a:lnTo>
                <a:lnTo>
                  <a:pt x="3590313" y="2870200"/>
                </a:lnTo>
                <a:close/>
              </a:path>
              <a:path w="3940809" h="4445000">
                <a:moveTo>
                  <a:pt x="3544831" y="2881274"/>
                </a:moveTo>
                <a:lnTo>
                  <a:pt x="3546298" y="2870200"/>
                </a:lnTo>
                <a:lnTo>
                  <a:pt x="3556235" y="2870200"/>
                </a:lnTo>
                <a:lnTo>
                  <a:pt x="3544831" y="2881274"/>
                </a:lnTo>
                <a:close/>
              </a:path>
              <a:path w="3940809" h="4445000">
                <a:moveTo>
                  <a:pt x="3544616" y="2882900"/>
                </a:moveTo>
                <a:lnTo>
                  <a:pt x="3543157" y="2882900"/>
                </a:lnTo>
                <a:lnTo>
                  <a:pt x="3544831" y="2881274"/>
                </a:lnTo>
                <a:lnTo>
                  <a:pt x="3544616" y="2882900"/>
                </a:lnTo>
                <a:close/>
              </a:path>
              <a:path w="3940809" h="4445000">
                <a:moveTo>
                  <a:pt x="174869" y="2921000"/>
                </a:moveTo>
                <a:lnTo>
                  <a:pt x="152911" y="2921000"/>
                </a:lnTo>
                <a:lnTo>
                  <a:pt x="160389" y="2908300"/>
                </a:lnTo>
                <a:lnTo>
                  <a:pt x="152911" y="2908300"/>
                </a:lnTo>
                <a:lnTo>
                  <a:pt x="188361" y="2895600"/>
                </a:lnTo>
                <a:lnTo>
                  <a:pt x="210695" y="2895600"/>
                </a:lnTo>
                <a:lnTo>
                  <a:pt x="197852" y="2908300"/>
                </a:lnTo>
                <a:lnTo>
                  <a:pt x="174869" y="2921000"/>
                </a:lnTo>
                <a:close/>
              </a:path>
              <a:path w="3940809" h="4445000">
                <a:moveTo>
                  <a:pt x="259261" y="2921000"/>
                </a:moveTo>
                <a:lnTo>
                  <a:pt x="244310" y="2908300"/>
                </a:lnTo>
                <a:lnTo>
                  <a:pt x="289375" y="2908300"/>
                </a:lnTo>
                <a:lnTo>
                  <a:pt x="259261" y="2921000"/>
                </a:lnTo>
                <a:close/>
              </a:path>
              <a:path w="3940809" h="4445000">
                <a:moveTo>
                  <a:pt x="555329" y="3175000"/>
                </a:moveTo>
                <a:lnTo>
                  <a:pt x="524343" y="3175000"/>
                </a:lnTo>
                <a:lnTo>
                  <a:pt x="556090" y="3162300"/>
                </a:lnTo>
                <a:lnTo>
                  <a:pt x="565349" y="3162300"/>
                </a:lnTo>
                <a:lnTo>
                  <a:pt x="555329" y="3175000"/>
                </a:lnTo>
                <a:close/>
              </a:path>
              <a:path w="3940809" h="4445000">
                <a:moveTo>
                  <a:pt x="555296" y="3187700"/>
                </a:moveTo>
                <a:lnTo>
                  <a:pt x="526989" y="3187700"/>
                </a:lnTo>
                <a:lnTo>
                  <a:pt x="532863" y="3175000"/>
                </a:lnTo>
                <a:lnTo>
                  <a:pt x="558471" y="3175000"/>
                </a:lnTo>
                <a:lnTo>
                  <a:pt x="555296" y="3187700"/>
                </a:lnTo>
                <a:close/>
              </a:path>
              <a:path w="3940809" h="4445000">
                <a:moveTo>
                  <a:pt x="3260621" y="3568700"/>
                </a:moveTo>
                <a:lnTo>
                  <a:pt x="507941" y="3568700"/>
                </a:lnTo>
                <a:lnTo>
                  <a:pt x="536099" y="3556000"/>
                </a:lnTo>
                <a:lnTo>
                  <a:pt x="566143" y="3543300"/>
                </a:lnTo>
                <a:lnTo>
                  <a:pt x="626725" y="3543300"/>
                </a:lnTo>
                <a:lnTo>
                  <a:pt x="625382" y="3530600"/>
                </a:lnTo>
                <a:lnTo>
                  <a:pt x="624113" y="3517900"/>
                </a:lnTo>
                <a:lnTo>
                  <a:pt x="621699" y="3505200"/>
                </a:lnTo>
                <a:lnTo>
                  <a:pt x="609972" y="3429000"/>
                </a:lnTo>
                <a:lnTo>
                  <a:pt x="602486" y="3365500"/>
                </a:lnTo>
                <a:lnTo>
                  <a:pt x="598521" y="3314700"/>
                </a:lnTo>
                <a:lnTo>
                  <a:pt x="597360" y="3302000"/>
                </a:lnTo>
                <a:lnTo>
                  <a:pt x="602916" y="3289300"/>
                </a:lnTo>
                <a:lnTo>
                  <a:pt x="651858" y="3314700"/>
                </a:lnTo>
                <a:lnTo>
                  <a:pt x="3854925" y="3314700"/>
                </a:lnTo>
                <a:lnTo>
                  <a:pt x="3838977" y="3327400"/>
                </a:lnTo>
                <a:lnTo>
                  <a:pt x="3812737" y="3340100"/>
                </a:lnTo>
                <a:lnTo>
                  <a:pt x="3797392" y="3340100"/>
                </a:lnTo>
                <a:lnTo>
                  <a:pt x="3756618" y="3365500"/>
                </a:lnTo>
                <a:lnTo>
                  <a:pt x="3633105" y="3403600"/>
                </a:lnTo>
                <a:lnTo>
                  <a:pt x="3613652" y="3416300"/>
                </a:lnTo>
                <a:lnTo>
                  <a:pt x="3603078" y="3429000"/>
                </a:lnTo>
                <a:lnTo>
                  <a:pt x="3590247" y="3429000"/>
                </a:lnTo>
                <a:lnTo>
                  <a:pt x="3557707" y="3441700"/>
                </a:lnTo>
                <a:lnTo>
                  <a:pt x="3563734" y="3454400"/>
                </a:lnTo>
                <a:lnTo>
                  <a:pt x="3568620" y="3467100"/>
                </a:lnTo>
                <a:lnTo>
                  <a:pt x="3563792" y="3467100"/>
                </a:lnTo>
                <a:lnTo>
                  <a:pt x="3551866" y="3479800"/>
                </a:lnTo>
                <a:lnTo>
                  <a:pt x="3491966" y="3479800"/>
                </a:lnTo>
                <a:lnTo>
                  <a:pt x="3452760" y="3492500"/>
                </a:lnTo>
                <a:lnTo>
                  <a:pt x="3403880" y="3517900"/>
                </a:lnTo>
                <a:lnTo>
                  <a:pt x="3348539" y="3530600"/>
                </a:lnTo>
                <a:lnTo>
                  <a:pt x="3260621" y="3568700"/>
                </a:lnTo>
                <a:close/>
              </a:path>
              <a:path w="3940809" h="4445000">
                <a:moveTo>
                  <a:pt x="3814183" y="3352800"/>
                </a:moveTo>
                <a:lnTo>
                  <a:pt x="3796669" y="3352800"/>
                </a:lnTo>
                <a:lnTo>
                  <a:pt x="3797392" y="3340100"/>
                </a:lnTo>
                <a:lnTo>
                  <a:pt x="3812737" y="3340100"/>
                </a:lnTo>
                <a:lnTo>
                  <a:pt x="3814183" y="3352800"/>
                </a:lnTo>
                <a:close/>
              </a:path>
              <a:path w="3940809" h="4445000">
                <a:moveTo>
                  <a:pt x="3805329" y="3365500"/>
                </a:moveTo>
                <a:lnTo>
                  <a:pt x="3786790" y="3365500"/>
                </a:lnTo>
                <a:lnTo>
                  <a:pt x="3792796" y="3352800"/>
                </a:lnTo>
                <a:lnTo>
                  <a:pt x="3800906" y="3352800"/>
                </a:lnTo>
                <a:lnTo>
                  <a:pt x="3805329" y="3365500"/>
                </a:lnTo>
                <a:close/>
              </a:path>
              <a:path w="3940809" h="4445000">
                <a:moveTo>
                  <a:pt x="3597465" y="3441700"/>
                </a:moveTo>
                <a:lnTo>
                  <a:pt x="3592893" y="3441700"/>
                </a:lnTo>
                <a:lnTo>
                  <a:pt x="3590247" y="3429000"/>
                </a:lnTo>
                <a:lnTo>
                  <a:pt x="3603078" y="3429000"/>
                </a:lnTo>
                <a:lnTo>
                  <a:pt x="3597465" y="3441700"/>
                </a:lnTo>
                <a:close/>
              </a:path>
              <a:path w="3940809" h="4445000">
                <a:moveTo>
                  <a:pt x="3583898" y="3479800"/>
                </a:moveTo>
                <a:lnTo>
                  <a:pt x="3566437" y="3479800"/>
                </a:lnTo>
                <a:lnTo>
                  <a:pt x="3571464" y="3467100"/>
                </a:lnTo>
                <a:lnTo>
                  <a:pt x="3574597" y="3467100"/>
                </a:lnTo>
                <a:lnTo>
                  <a:pt x="3583898" y="3479800"/>
                </a:lnTo>
                <a:close/>
              </a:path>
              <a:path w="3940809" h="4445000">
                <a:moveTo>
                  <a:pt x="3544483" y="3492500"/>
                </a:moveTo>
                <a:lnTo>
                  <a:pt x="3532984" y="3492500"/>
                </a:lnTo>
                <a:lnTo>
                  <a:pt x="3534724" y="3479800"/>
                </a:lnTo>
                <a:lnTo>
                  <a:pt x="3548348" y="3479800"/>
                </a:lnTo>
                <a:lnTo>
                  <a:pt x="3544483" y="3492500"/>
                </a:lnTo>
                <a:close/>
              </a:path>
              <a:path w="3940809" h="4445000">
                <a:moveTo>
                  <a:pt x="807415" y="4432300"/>
                </a:moveTo>
                <a:lnTo>
                  <a:pt x="790219" y="4432300"/>
                </a:lnTo>
                <a:lnTo>
                  <a:pt x="788103" y="4419600"/>
                </a:lnTo>
                <a:lnTo>
                  <a:pt x="762413" y="4406900"/>
                </a:lnTo>
                <a:lnTo>
                  <a:pt x="739103" y="4368800"/>
                </a:lnTo>
                <a:lnTo>
                  <a:pt x="718123" y="4330700"/>
                </a:lnTo>
                <a:lnTo>
                  <a:pt x="699423" y="4292600"/>
                </a:lnTo>
                <a:lnTo>
                  <a:pt x="682953" y="4241800"/>
                </a:lnTo>
                <a:lnTo>
                  <a:pt x="668662" y="4191000"/>
                </a:lnTo>
                <a:lnTo>
                  <a:pt x="656500" y="4140200"/>
                </a:lnTo>
                <a:lnTo>
                  <a:pt x="646418" y="4089400"/>
                </a:lnTo>
                <a:lnTo>
                  <a:pt x="638366" y="4038600"/>
                </a:lnTo>
                <a:lnTo>
                  <a:pt x="637307" y="4038600"/>
                </a:lnTo>
                <a:lnTo>
                  <a:pt x="635720" y="4025900"/>
                </a:lnTo>
                <a:lnTo>
                  <a:pt x="615350" y="4025900"/>
                </a:lnTo>
                <a:lnTo>
                  <a:pt x="590238" y="4000500"/>
                </a:lnTo>
                <a:lnTo>
                  <a:pt x="567279" y="3962400"/>
                </a:lnTo>
                <a:lnTo>
                  <a:pt x="546467" y="3924300"/>
                </a:lnTo>
                <a:lnTo>
                  <a:pt x="527792" y="3873500"/>
                </a:lnTo>
                <a:lnTo>
                  <a:pt x="511249" y="3822700"/>
                </a:lnTo>
                <a:lnTo>
                  <a:pt x="496830" y="3771900"/>
                </a:lnTo>
                <a:lnTo>
                  <a:pt x="479150" y="3683000"/>
                </a:lnTo>
                <a:lnTo>
                  <a:pt x="466307" y="3619500"/>
                </a:lnTo>
                <a:lnTo>
                  <a:pt x="458474" y="3568700"/>
                </a:lnTo>
                <a:lnTo>
                  <a:pt x="455824" y="3556000"/>
                </a:lnTo>
                <a:lnTo>
                  <a:pt x="460322" y="3556000"/>
                </a:lnTo>
                <a:lnTo>
                  <a:pt x="507941" y="3568700"/>
                </a:lnTo>
                <a:lnTo>
                  <a:pt x="3260621" y="3568700"/>
                </a:lnTo>
                <a:lnTo>
                  <a:pt x="3231314" y="3581400"/>
                </a:lnTo>
                <a:lnTo>
                  <a:pt x="3203584" y="3594100"/>
                </a:lnTo>
                <a:lnTo>
                  <a:pt x="3063258" y="3594100"/>
                </a:lnTo>
                <a:lnTo>
                  <a:pt x="3037596" y="3619500"/>
                </a:lnTo>
                <a:lnTo>
                  <a:pt x="3058760" y="3632200"/>
                </a:lnTo>
                <a:lnTo>
                  <a:pt x="3033123" y="3657600"/>
                </a:lnTo>
                <a:lnTo>
                  <a:pt x="2988762" y="3683000"/>
                </a:lnTo>
                <a:lnTo>
                  <a:pt x="2880432" y="3733800"/>
                </a:lnTo>
                <a:lnTo>
                  <a:pt x="2834748" y="3759200"/>
                </a:lnTo>
                <a:lnTo>
                  <a:pt x="2806906" y="3784600"/>
                </a:lnTo>
                <a:lnTo>
                  <a:pt x="2817753" y="3784600"/>
                </a:lnTo>
                <a:lnTo>
                  <a:pt x="2798593" y="3797300"/>
                </a:lnTo>
                <a:lnTo>
                  <a:pt x="2730318" y="3797300"/>
                </a:lnTo>
                <a:lnTo>
                  <a:pt x="2716321" y="3810000"/>
                </a:lnTo>
                <a:lnTo>
                  <a:pt x="2716958" y="3810000"/>
                </a:lnTo>
                <a:lnTo>
                  <a:pt x="2702275" y="3822700"/>
                </a:lnTo>
                <a:lnTo>
                  <a:pt x="2684616" y="3835400"/>
                </a:lnTo>
                <a:lnTo>
                  <a:pt x="2663683" y="3835400"/>
                </a:lnTo>
                <a:lnTo>
                  <a:pt x="2639179" y="3848100"/>
                </a:lnTo>
                <a:lnTo>
                  <a:pt x="2605019" y="3848100"/>
                </a:lnTo>
                <a:lnTo>
                  <a:pt x="2596917" y="3860800"/>
                </a:lnTo>
                <a:lnTo>
                  <a:pt x="2583359" y="3873500"/>
                </a:lnTo>
                <a:lnTo>
                  <a:pt x="2552208" y="3873500"/>
                </a:lnTo>
                <a:lnTo>
                  <a:pt x="2542295" y="3886200"/>
                </a:lnTo>
                <a:lnTo>
                  <a:pt x="2531593" y="3886200"/>
                </a:lnTo>
                <a:lnTo>
                  <a:pt x="2533457" y="3898900"/>
                </a:lnTo>
                <a:lnTo>
                  <a:pt x="2523491" y="3898900"/>
                </a:lnTo>
                <a:lnTo>
                  <a:pt x="2506275" y="3911600"/>
                </a:lnTo>
                <a:lnTo>
                  <a:pt x="2486131" y="3924300"/>
                </a:lnTo>
                <a:lnTo>
                  <a:pt x="2459019" y="3937000"/>
                </a:lnTo>
                <a:lnTo>
                  <a:pt x="2427594" y="3949700"/>
                </a:lnTo>
                <a:lnTo>
                  <a:pt x="2410942" y="3949700"/>
                </a:lnTo>
                <a:lnTo>
                  <a:pt x="2398718" y="3962400"/>
                </a:lnTo>
                <a:lnTo>
                  <a:pt x="2365896" y="3975100"/>
                </a:lnTo>
                <a:lnTo>
                  <a:pt x="2284414" y="3975100"/>
                </a:lnTo>
                <a:lnTo>
                  <a:pt x="2279263" y="3987800"/>
                </a:lnTo>
                <a:lnTo>
                  <a:pt x="2261423" y="3987800"/>
                </a:lnTo>
                <a:lnTo>
                  <a:pt x="2250022" y="4000500"/>
                </a:lnTo>
                <a:lnTo>
                  <a:pt x="2297906" y="4000500"/>
                </a:lnTo>
                <a:lnTo>
                  <a:pt x="2269578" y="4013200"/>
                </a:lnTo>
                <a:lnTo>
                  <a:pt x="2228743" y="4025900"/>
                </a:lnTo>
                <a:lnTo>
                  <a:pt x="2178531" y="4051300"/>
                </a:lnTo>
                <a:lnTo>
                  <a:pt x="2122069" y="4064000"/>
                </a:lnTo>
                <a:lnTo>
                  <a:pt x="2062487" y="4076700"/>
                </a:lnTo>
                <a:lnTo>
                  <a:pt x="2002913" y="4102100"/>
                </a:lnTo>
                <a:lnTo>
                  <a:pt x="1946475" y="4114800"/>
                </a:lnTo>
                <a:lnTo>
                  <a:pt x="1896302" y="4127500"/>
                </a:lnTo>
                <a:lnTo>
                  <a:pt x="1855523" y="4140200"/>
                </a:lnTo>
                <a:lnTo>
                  <a:pt x="1820388" y="4140200"/>
                </a:lnTo>
                <a:lnTo>
                  <a:pt x="1796314" y="4152900"/>
                </a:lnTo>
                <a:lnTo>
                  <a:pt x="1797107" y="4152900"/>
                </a:lnTo>
                <a:lnTo>
                  <a:pt x="1788245" y="4165600"/>
                </a:lnTo>
                <a:lnTo>
                  <a:pt x="1757424" y="4165600"/>
                </a:lnTo>
                <a:lnTo>
                  <a:pt x="1743982" y="4178300"/>
                </a:lnTo>
                <a:lnTo>
                  <a:pt x="1721511" y="4178300"/>
                </a:lnTo>
                <a:lnTo>
                  <a:pt x="1699537" y="4191000"/>
                </a:lnTo>
                <a:lnTo>
                  <a:pt x="1687582" y="4203700"/>
                </a:lnTo>
                <a:lnTo>
                  <a:pt x="1633349" y="4203700"/>
                </a:lnTo>
                <a:lnTo>
                  <a:pt x="1637317" y="4216400"/>
                </a:lnTo>
                <a:lnTo>
                  <a:pt x="1634242" y="4216400"/>
                </a:lnTo>
                <a:lnTo>
                  <a:pt x="1627000" y="4229100"/>
                </a:lnTo>
                <a:lnTo>
                  <a:pt x="1602396" y="4229100"/>
                </a:lnTo>
                <a:lnTo>
                  <a:pt x="1586275" y="4241800"/>
                </a:lnTo>
                <a:lnTo>
                  <a:pt x="1568467" y="4241800"/>
                </a:lnTo>
                <a:lnTo>
                  <a:pt x="1549568" y="4254500"/>
                </a:lnTo>
                <a:lnTo>
                  <a:pt x="1530173" y="4254500"/>
                </a:lnTo>
                <a:lnTo>
                  <a:pt x="1492454" y="4267200"/>
                </a:lnTo>
                <a:lnTo>
                  <a:pt x="1460364" y="4279900"/>
                </a:lnTo>
                <a:lnTo>
                  <a:pt x="1411389" y="4279900"/>
                </a:lnTo>
                <a:lnTo>
                  <a:pt x="1384694" y="4292600"/>
                </a:lnTo>
                <a:lnTo>
                  <a:pt x="1357354" y="4305300"/>
                </a:lnTo>
                <a:lnTo>
                  <a:pt x="1329320" y="4318000"/>
                </a:lnTo>
                <a:lnTo>
                  <a:pt x="1302922" y="4318000"/>
                </a:lnTo>
                <a:lnTo>
                  <a:pt x="1252829" y="4343400"/>
                </a:lnTo>
                <a:lnTo>
                  <a:pt x="950883" y="4419600"/>
                </a:lnTo>
                <a:lnTo>
                  <a:pt x="821506" y="4419600"/>
                </a:lnTo>
                <a:lnTo>
                  <a:pt x="807415" y="4432300"/>
                </a:lnTo>
                <a:close/>
              </a:path>
              <a:path w="3940809" h="4445000">
                <a:moveTo>
                  <a:pt x="3062507" y="3643998"/>
                </a:moveTo>
                <a:lnTo>
                  <a:pt x="3062332" y="3619500"/>
                </a:lnTo>
                <a:lnTo>
                  <a:pt x="3061952" y="3606800"/>
                </a:lnTo>
                <a:lnTo>
                  <a:pt x="3063258" y="3594100"/>
                </a:lnTo>
                <a:lnTo>
                  <a:pt x="3203584" y="3594100"/>
                </a:lnTo>
                <a:lnTo>
                  <a:pt x="3175854" y="3606800"/>
                </a:lnTo>
                <a:lnTo>
                  <a:pt x="3087292" y="3632200"/>
                </a:lnTo>
                <a:lnTo>
                  <a:pt x="3062507" y="3643998"/>
                </a:lnTo>
                <a:close/>
              </a:path>
              <a:path w="3940809" h="4445000">
                <a:moveTo>
                  <a:pt x="3062514" y="3644900"/>
                </a:moveTo>
                <a:lnTo>
                  <a:pt x="3060612" y="3644900"/>
                </a:lnTo>
                <a:lnTo>
                  <a:pt x="3062507" y="3643998"/>
                </a:lnTo>
                <a:lnTo>
                  <a:pt x="3062514" y="3644900"/>
                </a:lnTo>
                <a:close/>
              </a:path>
              <a:path w="3940809" h="4445000">
                <a:moveTo>
                  <a:pt x="2734418" y="3822700"/>
                </a:moveTo>
                <a:lnTo>
                  <a:pt x="2754789" y="3810000"/>
                </a:lnTo>
                <a:lnTo>
                  <a:pt x="2743124" y="3797300"/>
                </a:lnTo>
                <a:lnTo>
                  <a:pt x="2798593" y="3797300"/>
                </a:lnTo>
                <a:lnTo>
                  <a:pt x="2779558" y="3810000"/>
                </a:lnTo>
                <a:lnTo>
                  <a:pt x="2758786" y="3810000"/>
                </a:lnTo>
                <a:lnTo>
                  <a:pt x="2734418" y="3822700"/>
                </a:lnTo>
                <a:close/>
              </a:path>
              <a:path w="3940809" h="4445000">
                <a:moveTo>
                  <a:pt x="2642188" y="3860800"/>
                </a:moveTo>
                <a:lnTo>
                  <a:pt x="2626216" y="3860800"/>
                </a:lnTo>
                <a:lnTo>
                  <a:pt x="2630234" y="3848100"/>
                </a:lnTo>
                <a:lnTo>
                  <a:pt x="2649170" y="3848100"/>
                </a:lnTo>
                <a:lnTo>
                  <a:pt x="2642188" y="3860800"/>
                </a:lnTo>
                <a:close/>
              </a:path>
              <a:path w="3940809" h="4445000">
                <a:moveTo>
                  <a:pt x="2352933" y="3987800"/>
                </a:moveTo>
                <a:lnTo>
                  <a:pt x="2298766" y="3987800"/>
                </a:lnTo>
                <a:lnTo>
                  <a:pt x="2284414" y="3975100"/>
                </a:lnTo>
                <a:lnTo>
                  <a:pt x="2353198" y="3975100"/>
                </a:lnTo>
                <a:lnTo>
                  <a:pt x="2352933" y="3987800"/>
                </a:lnTo>
                <a:close/>
              </a:path>
              <a:path w="3940809" h="4445000">
                <a:moveTo>
                  <a:pt x="1827266" y="4152900"/>
                </a:moveTo>
                <a:lnTo>
                  <a:pt x="1832218" y="4140200"/>
                </a:lnTo>
                <a:lnTo>
                  <a:pt x="1855523" y="4140200"/>
                </a:lnTo>
                <a:lnTo>
                  <a:pt x="1827266" y="4152900"/>
                </a:lnTo>
                <a:close/>
              </a:path>
              <a:path w="3940809" h="4445000">
                <a:moveTo>
                  <a:pt x="1778059" y="4178300"/>
                </a:moveTo>
                <a:lnTo>
                  <a:pt x="1774128" y="4165600"/>
                </a:lnTo>
                <a:lnTo>
                  <a:pt x="1781168" y="4165600"/>
                </a:lnTo>
                <a:lnTo>
                  <a:pt x="1778059" y="4178300"/>
                </a:lnTo>
                <a:close/>
              </a:path>
              <a:path w="3940809" h="4445000">
                <a:moveTo>
                  <a:pt x="1438841" y="4292600"/>
                </a:moveTo>
                <a:lnTo>
                  <a:pt x="1423294" y="4292600"/>
                </a:lnTo>
                <a:lnTo>
                  <a:pt x="1411389" y="4279900"/>
                </a:lnTo>
                <a:lnTo>
                  <a:pt x="1460364" y="4279900"/>
                </a:lnTo>
                <a:lnTo>
                  <a:pt x="1438841" y="4292600"/>
                </a:lnTo>
                <a:close/>
              </a:path>
              <a:path w="3940809" h="4445000">
                <a:moveTo>
                  <a:pt x="1306490" y="4328074"/>
                </a:moveTo>
                <a:lnTo>
                  <a:pt x="1302922" y="4318000"/>
                </a:lnTo>
                <a:lnTo>
                  <a:pt x="1329320" y="4318000"/>
                </a:lnTo>
                <a:lnTo>
                  <a:pt x="1306490" y="4328074"/>
                </a:lnTo>
                <a:close/>
              </a:path>
              <a:path w="3940809" h="4445000">
                <a:moveTo>
                  <a:pt x="1307420" y="4330700"/>
                </a:moveTo>
                <a:lnTo>
                  <a:pt x="1300541" y="4330700"/>
                </a:lnTo>
                <a:lnTo>
                  <a:pt x="1306490" y="4328074"/>
                </a:lnTo>
                <a:lnTo>
                  <a:pt x="1307420" y="4330700"/>
                </a:lnTo>
                <a:close/>
              </a:path>
              <a:path w="3940809" h="4445000">
                <a:moveTo>
                  <a:pt x="837409" y="4432300"/>
                </a:moveTo>
                <a:lnTo>
                  <a:pt x="808473" y="4432300"/>
                </a:lnTo>
                <a:lnTo>
                  <a:pt x="837838" y="4419600"/>
                </a:lnTo>
                <a:lnTo>
                  <a:pt x="846436" y="4419600"/>
                </a:lnTo>
                <a:lnTo>
                  <a:pt x="837409" y="4432300"/>
                </a:lnTo>
                <a:close/>
              </a:path>
              <a:path w="3940809" h="4445000">
                <a:moveTo>
                  <a:pt x="900008" y="4432300"/>
                </a:moveTo>
                <a:lnTo>
                  <a:pt x="887186" y="4432300"/>
                </a:lnTo>
                <a:lnTo>
                  <a:pt x="882349" y="4419600"/>
                </a:lnTo>
                <a:lnTo>
                  <a:pt x="950883" y="4419600"/>
                </a:lnTo>
                <a:lnTo>
                  <a:pt x="900008" y="4432300"/>
                </a:lnTo>
                <a:close/>
              </a:path>
              <a:path w="3940809" h="4445000">
                <a:moveTo>
                  <a:pt x="833341" y="4445000"/>
                </a:moveTo>
                <a:lnTo>
                  <a:pt x="811648" y="4445000"/>
                </a:lnTo>
                <a:lnTo>
                  <a:pt x="816844" y="4432300"/>
                </a:lnTo>
                <a:lnTo>
                  <a:pt x="829373" y="4432300"/>
                </a:lnTo>
                <a:lnTo>
                  <a:pt x="833341" y="4445000"/>
                </a:lnTo>
                <a:close/>
              </a:path>
              <a:path w="3940809" h="4445000">
                <a:moveTo>
                  <a:pt x="837838" y="4445000"/>
                </a:moveTo>
                <a:lnTo>
                  <a:pt x="833341" y="4445000"/>
                </a:lnTo>
                <a:lnTo>
                  <a:pt x="840749" y="4432300"/>
                </a:lnTo>
                <a:lnTo>
                  <a:pt x="837838" y="4445000"/>
                </a:lnTo>
                <a:close/>
              </a:path>
            </a:pathLst>
          </a:custGeom>
          <a:solidFill>
            <a:srgbClr val="003D6B"/>
          </a:solidFill>
        </p:spPr>
        <p:txBody>
          <a:bodyPr wrap="square" lIns="0" tIns="0" rIns="0" bIns="0" rtlCol="0"/>
          <a:lstStyle/>
          <a:p>
            <a:endParaRPr/>
          </a:p>
        </p:txBody>
      </p:sp>
      <p:sp>
        <p:nvSpPr>
          <p:cNvPr id="19" name="object 19"/>
          <p:cNvSpPr/>
          <p:nvPr/>
        </p:nvSpPr>
        <p:spPr>
          <a:xfrm>
            <a:off x="14274800" y="555810"/>
            <a:ext cx="4013200" cy="5469255"/>
          </a:xfrm>
          <a:custGeom>
            <a:avLst/>
            <a:gdLst/>
            <a:ahLst/>
            <a:cxnLst/>
            <a:rect l="l" t="t" r="r" b="b"/>
            <a:pathLst>
              <a:path w="4013200" h="5469255">
                <a:moveTo>
                  <a:pt x="4000500" y="2917259"/>
                </a:moveTo>
                <a:lnTo>
                  <a:pt x="4000500" y="2444653"/>
                </a:lnTo>
                <a:lnTo>
                  <a:pt x="4013200" y="2464802"/>
                </a:lnTo>
                <a:lnTo>
                  <a:pt x="4013200" y="2904108"/>
                </a:lnTo>
                <a:lnTo>
                  <a:pt x="4000500" y="2917259"/>
                </a:lnTo>
                <a:close/>
              </a:path>
              <a:path w="4013200" h="5469255">
                <a:moveTo>
                  <a:pt x="3962400" y="3195615"/>
                </a:moveTo>
                <a:lnTo>
                  <a:pt x="3962400" y="2387788"/>
                </a:lnTo>
                <a:lnTo>
                  <a:pt x="4000500" y="2430582"/>
                </a:lnTo>
                <a:lnTo>
                  <a:pt x="4000500" y="2930073"/>
                </a:lnTo>
                <a:lnTo>
                  <a:pt x="4013200" y="2945095"/>
                </a:lnTo>
                <a:lnTo>
                  <a:pt x="4013200" y="3170476"/>
                </a:lnTo>
                <a:lnTo>
                  <a:pt x="3987800" y="3176517"/>
                </a:lnTo>
                <a:lnTo>
                  <a:pt x="3962400" y="3195615"/>
                </a:lnTo>
                <a:close/>
              </a:path>
              <a:path w="4013200" h="5469255">
                <a:moveTo>
                  <a:pt x="3962400" y="4907852"/>
                </a:moveTo>
                <a:lnTo>
                  <a:pt x="3962400" y="3195615"/>
                </a:lnTo>
                <a:lnTo>
                  <a:pt x="3975100" y="3241054"/>
                </a:lnTo>
                <a:lnTo>
                  <a:pt x="4013200" y="3205592"/>
                </a:lnTo>
                <a:lnTo>
                  <a:pt x="4013200" y="4386895"/>
                </a:lnTo>
                <a:lnTo>
                  <a:pt x="3987800" y="4404534"/>
                </a:lnTo>
                <a:lnTo>
                  <a:pt x="3987800" y="4896095"/>
                </a:lnTo>
                <a:lnTo>
                  <a:pt x="3962400" y="4907852"/>
                </a:lnTo>
                <a:close/>
              </a:path>
              <a:path w="4013200" h="5469255">
                <a:moveTo>
                  <a:pt x="3987800" y="4896095"/>
                </a:moveTo>
                <a:lnTo>
                  <a:pt x="3987800" y="4404534"/>
                </a:lnTo>
                <a:lnTo>
                  <a:pt x="4013200" y="4426463"/>
                </a:lnTo>
                <a:lnTo>
                  <a:pt x="4013200" y="4886247"/>
                </a:lnTo>
                <a:lnTo>
                  <a:pt x="4000500" y="4890217"/>
                </a:lnTo>
                <a:lnTo>
                  <a:pt x="3987800" y="4896095"/>
                </a:lnTo>
                <a:close/>
              </a:path>
              <a:path w="4013200" h="5469255">
                <a:moveTo>
                  <a:pt x="3924300" y="4930440"/>
                </a:moveTo>
                <a:lnTo>
                  <a:pt x="3924300" y="1993527"/>
                </a:lnTo>
                <a:lnTo>
                  <a:pt x="3937000" y="2010581"/>
                </a:lnTo>
                <a:lnTo>
                  <a:pt x="3937000" y="2028197"/>
                </a:lnTo>
                <a:lnTo>
                  <a:pt x="3949700" y="2044688"/>
                </a:lnTo>
                <a:lnTo>
                  <a:pt x="3962400" y="2058365"/>
                </a:lnTo>
                <a:lnTo>
                  <a:pt x="3987800" y="2087326"/>
                </a:lnTo>
                <a:lnTo>
                  <a:pt x="4000500" y="2125796"/>
                </a:lnTo>
                <a:lnTo>
                  <a:pt x="4000500" y="2217434"/>
                </a:lnTo>
                <a:lnTo>
                  <a:pt x="3987800" y="2263685"/>
                </a:lnTo>
                <a:lnTo>
                  <a:pt x="3975100" y="2303101"/>
                </a:lnTo>
                <a:lnTo>
                  <a:pt x="3962400" y="2344882"/>
                </a:lnTo>
                <a:lnTo>
                  <a:pt x="3962400" y="4907852"/>
                </a:lnTo>
                <a:lnTo>
                  <a:pt x="3924300" y="4930440"/>
                </a:lnTo>
                <a:close/>
              </a:path>
              <a:path w="4013200" h="5469255">
                <a:moveTo>
                  <a:pt x="3886200" y="1839838"/>
                </a:moveTo>
                <a:lnTo>
                  <a:pt x="3886200" y="1658532"/>
                </a:lnTo>
                <a:lnTo>
                  <a:pt x="3911600" y="1676580"/>
                </a:lnTo>
                <a:lnTo>
                  <a:pt x="3937000" y="1695753"/>
                </a:lnTo>
                <a:lnTo>
                  <a:pt x="3949700" y="1723032"/>
                </a:lnTo>
                <a:lnTo>
                  <a:pt x="3949700" y="1788414"/>
                </a:lnTo>
                <a:lnTo>
                  <a:pt x="3962400" y="1813572"/>
                </a:lnTo>
                <a:lnTo>
                  <a:pt x="3962400" y="1839856"/>
                </a:lnTo>
                <a:lnTo>
                  <a:pt x="3975100" y="1866253"/>
                </a:lnTo>
                <a:lnTo>
                  <a:pt x="3975100" y="1918633"/>
                </a:lnTo>
                <a:lnTo>
                  <a:pt x="3987800" y="1944092"/>
                </a:lnTo>
                <a:lnTo>
                  <a:pt x="3987800" y="1968312"/>
                </a:lnTo>
                <a:lnTo>
                  <a:pt x="3975100" y="1974616"/>
                </a:lnTo>
                <a:lnTo>
                  <a:pt x="3949700" y="1980920"/>
                </a:lnTo>
                <a:lnTo>
                  <a:pt x="3937000" y="1987223"/>
                </a:lnTo>
                <a:lnTo>
                  <a:pt x="3937000" y="1939496"/>
                </a:lnTo>
                <a:lnTo>
                  <a:pt x="3924300" y="1824229"/>
                </a:lnTo>
                <a:lnTo>
                  <a:pt x="3911600" y="1828187"/>
                </a:lnTo>
                <a:lnTo>
                  <a:pt x="3898900" y="1832483"/>
                </a:lnTo>
                <a:lnTo>
                  <a:pt x="3898900" y="1836555"/>
                </a:lnTo>
                <a:lnTo>
                  <a:pt x="3886200" y="1839838"/>
                </a:lnTo>
                <a:close/>
              </a:path>
              <a:path w="4013200" h="5469255">
                <a:moveTo>
                  <a:pt x="3886200" y="1647726"/>
                </a:moveTo>
                <a:lnTo>
                  <a:pt x="3886200" y="1168665"/>
                </a:lnTo>
                <a:lnTo>
                  <a:pt x="3911600" y="1267834"/>
                </a:lnTo>
                <a:lnTo>
                  <a:pt x="3911600" y="1317533"/>
                </a:lnTo>
                <a:lnTo>
                  <a:pt x="3924300" y="1363647"/>
                </a:lnTo>
                <a:lnTo>
                  <a:pt x="3937000" y="1456326"/>
                </a:lnTo>
                <a:lnTo>
                  <a:pt x="3949700" y="1502441"/>
                </a:lnTo>
                <a:lnTo>
                  <a:pt x="3949700" y="1599848"/>
                </a:lnTo>
                <a:lnTo>
                  <a:pt x="3924300" y="1625869"/>
                </a:lnTo>
                <a:lnTo>
                  <a:pt x="3886200" y="1647726"/>
                </a:lnTo>
                <a:close/>
              </a:path>
              <a:path w="4013200" h="5469255">
                <a:moveTo>
                  <a:pt x="3441700" y="5192193"/>
                </a:moveTo>
                <a:lnTo>
                  <a:pt x="3441700" y="268121"/>
                </a:lnTo>
                <a:lnTo>
                  <a:pt x="3454400" y="275325"/>
                </a:lnTo>
                <a:lnTo>
                  <a:pt x="3568700" y="167262"/>
                </a:lnTo>
                <a:lnTo>
                  <a:pt x="3606800" y="188552"/>
                </a:lnTo>
                <a:lnTo>
                  <a:pt x="3644900" y="219115"/>
                </a:lnTo>
                <a:lnTo>
                  <a:pt x="3670300" y="255814"/>
                </a:lnTo>
                <a:lnTo>
                  <a:pt x="3683000" y="295515"/>
                </a:lnTo>
                <a:lnTo>
                  <a:pt x="3708400" y="335082"/>
                </a:lnTo>
                <a:lnTo>
                  <a:pt x="3733800" y="371381"/>
                </a:lnTo>
                <a:lnTo>
                  <a:pt x="3733800" y="563071"/>
                </a:lnTo>
                <a:lnTo>
                  <a:pt x="3822700" y="918868"/>
                </a:lnTo>
                <a:lnTo>
                  <a:pt x="3848100" y="969155"/>
                </a:lnTo>
                <a:lnTo>
                  <a:pt x="3886200" y="1119312"/>
                </a:lnTo>
                <a:lnTo>
                  <a:pt x="3886200" y="1839838"/>
                </a:lnTo>
                <a:lnTo>
                  <a:pt x="3898900" y="1865953"/>
                </a:lnTo>
                <a:lnTo>
                  <a:pt x="3898900" y="1892068"/>
                </a:lnTo>
                <a:lnTo>
                  <a:pt x="3911600" y="1918183"/>
                </a:lnTo>
                <a:lnTo>
                  <a:pt x="3911600" y="1944299"/>
                </a:lnTo>
                <a:lnTo>
                  <a:pt x="3937000" y="1939496"/>
                </a:lnTo>
                <a:lnTo>
                  <a:pt x="3937000" y="1987223"/>
                </a:lnTo>
                <a:lnTo>
                  <a:pt x="3924300" y="1993527"/>
                </a:lnTo>
                <a:lnTo>
                  <a:pt x="3924300" y="4930440"/>
                </a:lnTo>
                <a:lnTo>
                  <a:pt x="3898900" y="4949595"/>
                </a:lnTo>
                <a:lnTo>
                  <a:pt x="3873500" y="4967512"/>
                </a:lnTo>
                <a:lnTo>
                  <a:pt x="3848100" y="4984303"/>
                </a:lnTo>
                <a:lnTo>
                  <a:pt x="3810000" y="5000081"/>
                </a:lnTo>
                <a:lnTo>
                  <a:pt x="3797300" y="5030455"/>
                </a:lnTo>
                <a:lnTo>
                  <a:pt x="3784600" y="5062967"/>
                </a:lnTo>
                <a:lnTo>
                  <a:pt x="3784600" y="5152409"/>
                </a:lnTo>
                <a:lnTo>
                  <a:pt x="3771900" y="5154356"/>
                </a:lnTo>
                <a:lnTo>
                  <a:pt x="3733800" y="5162780"/>
                </a:lnTo>
                <a:lnTo>
                  <a:pt x="3683000" y="5171032"/>
                </a:lnTo>
                <a:lnTo>
                  <a:pt x="3632200" y="5178303"/>
                </a:lnTo>
                <a:lnTo>
                  <a:pt x="3594100" y="5183788"/>
                </a:lnTo>
                <a:lnTo>
                  <a:pt x="3543300" y="5187701"/>
                </a:lnTo>
                <a:lnTo>
                  <a:pt x="3492500" y="5190281"/>
                </a:lnTo>
                <a:lnTo>
                  <a:pt x="3441700" y="5192193"/>
                </a:lnTo>
                <a:close/>
              </a:path>
              <a:path w="4013200" h="5469255">
                <a:moveTo>
                  <a:pt x="3784600" y="5152409"/>
                </a:moveTo>
                <a:lnTo>
                  <a:pt x="3784600" y="5062967"/>
                </a:lnTo>
                <a:lnTo>
                  <a:pt x="3797300" y="5096155"/>
                </a:lnTo>
                <a:lnTo>
                  <a:pt x="3822700" y="5128556"/>
                </a:lnTo>
                <a:lnTo>
                  <a:pt x="3822700" y="5146566"/>
                </a:lnTo>
                <a:lnTo>
                  <a:pt x="3784600" y="5152409"/>
                </a:lnTo>
                <a:close/>
              </a:path>
              <a:path w="4013200" h="5469255">
                <a:moveTo>
                  <a:pt x="190500" y="2999403"/>
                </a:moveTo>
                <a:lnTo>
                  <a:pt x="190500" y="521619"/>
                </a:lnTo>
                <a:lnTo>
                  <a:pt x="203200" y="517435"/>
                </a:lnTo>
                <a:lnTo>
                  <a:pt x="215900" y="514265"/>
                </a:lnTo>
                <a:lnTo>
                  <a:pt x="254000" y="507417"/>
                </a:lnTo>
                <a:lnTo>
                  <a:pt x="279400" y="491902"/>
                </a:lnTo>
                <a:lnTo>
                  <a:pt x="292100" y="464454"/>
                </a:lnTo>
                <a:lnTo>
                  <a:pt x="292100" y="421811"/>
                </a:lnTo>
                <a:lnTo>
                  <a:pt x="317500" y="433105"/>
                </a:lnTo>
                <a:lnTo>
                  <a:pt x="342900" y="443723"/>
                </a:lnTo>
                <a:lnTo>
                  <a:pt x="368300" y="453892"/>
                </a:lnTo>
                <a:lnTo>
                  <a:pt x="393700" y="463835"/>
                </a:lnTo>
                <a:lnTo>
                  <a:pt x="406400" y="436969"/>
                </a:lnTo>
                <a:lnTo>
                  <a:pt x="419100" y="409203"/>
                </a:lnTo>
                <a:lnTo>
                  <a:pt x="444500" y="384139"/>
                </a:lnTo>
                <a:lnTo>
                  <a:pt x="469900" y="365378"/>
                </a:lnTo>
                <a:lnTo>
                  <a:pt x="508000" y="333259"/>
                </a:lnTo>
                <a:lnTo>
                  <a:pt x="533400" y="295737"/>
                </a:lnTo>
                <a:lnTo>
                  <a:pt x="533400" y="161409"/>
                </a:lnTo>
                <a:lnTo>
                  <a:pt x="546100" y="140265"/>
                </a:lnTo>
                <a:lnTo>
                  <a:pt x="546100" y="12372"/>
                </a:lnTo>
                <a:lnTo>
                  <a:pt x="596900" y="7743"/>
                </a:lnTo>
                <a:lnTo>
                  <a:pt x="647700" y="4278"/>
                </a:lnTo>
                <a:lnTo>
                  <a:pt x="698500" y="1890"/>
                </a:lnTo>
                <a:lnTo>
                  <a:pt x="749300" y="493"/>
                </a:lnTo>
                <a:lnTo>
                  <a:pt x="800100" y="0"/>
                </a:lnTo>
                <a:lnTo>
                  <a:pt x="850900" y="323"/>
                </a:lnTo>
                <a:lnTo>
                  <a:pt x="901700" y="1378"/>
                </a:lnTo>
                <a:lnTo>
                  <a:pt x="952500" y="3077"/>
                </a:lnTo>
                <a:lnTo>
                  <a:pt x="1003300" y="5333"/>
                </a:lnTo>
                <a:lnTo>
                  <a:pt x="1054100" y="8060"/>
                </a:lnTo>
                <a:lnTo>
                  <a:pt x="1104900" y="11171"/>
                </a:lnTo>
                <a:lnTo>
                  <a:pt x="1155700" y="14780"/>
                </a:lnTo>
                <a:lnTo>
                  <a:pt x="1206500" y="19051"/>
                </a:lnTo>
                <a:lnTo>
                  <a:pt x="1257300" y="23756"/>
                </a:lnTo>
                <a:lnTo>
                  <a:pt x="1358900" y="33563"/>
                </a:lnTo>
                <a:lnTo>
                  <a:pt x="1409700" y="38209"/>
                </a:lnTo>
                <a:lnTo>
                  <a:pt x="1447800" y="42381"/>
                </a:lnTo>
                <a:lnTo>
                  <a:pt x="1498600" y="45851"/>
                </a:lnTo>
                <a:lnTo>
                  <a:pt x="1549400" y="48393"/>
                </a:lnTo>
                <a:lnTo>
                  <a:pt x="1600200" y="47336"/>
                </a:lnTo>
                <a:lnTo>
                  <a:pt x="1651000" y="41957"/>
                </a:lnTo>
                <a:lnTo>
                  <a:pt x="1701800" y="35425"/>
                </a:lnTo>
                <a:lnTo>
                  <a:pt x="1752600" y="30911"/>
                </a:lnTo>
                <a:lnTo>
                  <a:pt x="1803400" y="31583"/>
                </a:lnTo>
                <a:lnTo>
                  <a:pt x="1854200" y="35891"/>
                </a:lnTo>
                <a:lnTo>
                  <a:pt x="1892300" y="40833"/>
                </a:lnTo>
                <a:lnTo>
                  <a:pt x="1943100" y="46323"/>
                </a:lnTo>
                <a:lnTo>
                  <a:pt x="1993900" y="52274"/>
                </a:lnTo>
                <a:lnTo>
                  <a:pt x="2044700" y="58599"/>
                </a:lnTo>
                <a:lnTo>
                  <a:pt x="2095500" y="65212"/>
                </a:lnTo>
                <a:lnTo>
                  <a:pt x="2133600" y="72027"/>
                </a:lnTo>
                <a:lnTo>
                  <a:pt x="2184400" y="78958"/>
                </a:lnTo>
                <a:lnTo>
                  <a:pt x="2235200" y="85917"/>
                </a:lnTo>
                <a:lnTo>
                  <a:pt x="2286000" y="92819"/>
                </a:lnTo>
                <a:lnTo>
                  <a:pt x="2336800" y="100135"/>
                </a:lnTo>
                <a:lnTo>
                  <a:pt x="2387600" y="107646"/>
                </a:lnTo>
                <a:lnTo>
                  <a:pt x="2438400" y="115308"/>
                </a:lnTo>
                <a:lnTo>
                  <a:pt x="2489200" y="123079"/>
                </a:lnTo>
                <a:lnTo>
                  <a:pt x="2628900" y="146608"/>
                </a:lnTo>
                <a:lnTo>
                  <a:pt x="2679700" y="154378"/>
                </a:lnTo>
                <a:lnTo>
                  <a:pt x="2730500" y="162041"/>
                </a:lnTo>
                <a:lnTo>
                  <a:pt x="2781300" y="169552"/>
                </a:lnTo>
                <a:lnTo>
                  <a:pt x="2832100" y="176868"/>
                </a:lnTo>
                <a:lnTo>
                  <a:pt x="2857500" y="176980"/>
                </a:lnTo>
                <a:lnTo>
                  <a:pt x="2870200" y="173266"/>
                </a:lnTo>
                <a:lnTo>
                  <a:pt x="2895600" y="167750"/>
                </a:lnTo>
                <a:lnTo>
                  <a:pt x="2908300" y="162459"/>
                </a:lnTo>
                <a:lnTo>
                  <a:pt x="2933700" y="155724"/>
                </a:lnTo>
                <a:lnTo>
                  <a:pt x="2959100" y="151803"/>
                </a:lnTo>
                <a:lnTo>
                  <a:pt x="2984500" y="156212"/>
                </a:lnTo>
                <a:lnTo>
                  <a:pt x="3009900" y="174466"/>
                </a:lnTo>
                <a:lnTo>
                  <a:pt x="3048000" y="194465"/>
                </a:lnTo>
                <a:lnTo>
                  <a:pt x="3086100" y="204494"/>
                </a:lnTo>
                <a:lnTo>
                  <a:pt x="3136900" y="205243"/>
                </a:lnTo>
                <a:lnTo>
                  <a:pt x="3200400" y="197405"/>
                </a:lnTo>
                <a:lnTo>
                  <a:pt x="3238500" y="181671"/>
                </a:lnTo>
                <a:lnTo>
                  <a:pt x="3263900" y="222571"/>
                </a:lnTo>
                <a:lnTo>
                  <a:pt x="3302000" y="241587"/>
                </a:lnTo>
                <a:lnTo>
                  <a:pt x="3327400" y="243736"/>
                </a:lnTo>
                <a:lnTo>
                  <a:pt x="3365500" y="234039"/>
                </a:lnTo>
                <a:lnTo>
                  <a:pt x="3390900" y="217517"/>
                </a:lnTo>
                <a:lnTo>
                  <a:pt x="3429000" y="199188"/>
                </a:lnTo>
                <a:lnTo>
                  <a:pt x="3467100" y="184072"/>
                </a:lnTo>
                <a:lnTo>
                  <a:pt x="3441700" y="268121"/>
                </a:lnTo>
                <a:lnTo>
                  <a:pt x="3441700" y="5192193"/>
                </a:lnTo>
                <a:lnTo>
                  <a:pt x="3390900" y="5194105"/>
                </a:lnTo>
                <a:lnTo>
                  <a:pt x="3340100" y="5196684"/>
                </a:lnTo>
                <a:lnTo>
                  <a:pt x="3289300" y="5200598"/>
                </a:lnTo>
                <a:lnTo>
                  <a:pt x="3238500" y="5205964"/>
                </a:lnTo>
                <a:lnTo>
                  <a:pt x="3187700" y="5211771"/>
                </a:lnTo>
                <a:lnTo>
                  <a:pt x="3136900" y="5218020"/>
                </a:lnTo>
                <a:lnTo>
                  <a:pt x="3073400" y="5224710"/>
                </a:lnTo>
                <a:lnTo>
                  <a:pt x="3022600" y="5231840"/>
                </a:lnTo>
                <a:lnTo>
                  <a:pt x="2997200" y="5235626"/>
                </a:lnTo>
                <a:lnTo>
                  <a:pt x="2997200" y="4164394"/>
                </a:lnTo>
                <a:lnTo>
                  <a:pt x="2946400" y="4101957"/>
                </a:lnTo>
                <a:lnTo>
                  <a:pt x="2870200" y="4182404"/>
                </a:lnTo>
                <a:lnTo>
                  <a:pt x="2870200" y="5257537"/>
                </a:lnTo>
                <a:lnTo>
                  <a:pt x="2819400" y="5269788"/>
                </a:lnTo>
                <a:lnTo>
                  <a:pt x="2768600" y="5284065"/>
                </a:lnTo>
                <a:lnTo>
                  <a:pt x="2717800" y="5300256"/>
                </a:lnTo>
                <a:lnTo>
                  <a:pt x="2667000" y="5315057"/>
                </a:lnTo>
                <a:lnTo>
                  <a:pt x="2616200" y="5328467"/>
                </a:lnTo>
                <a:lnTo>
                  <a:pt x="2565400" y="5340466"/>
                </a:lnTo>
                <a:lnTo>
                  <a:pt x="2514600" y="5351031"/>
                </a:lnTo>
                <a:lnTo>
                  <a:pt x="2463800" y="5360141"/>
                </a:lnTo>
                <a:lnTo>
                  <a:pt x="2400300" y="5367773"/>
                </a:lnTo>
                <a:lnTo>
                  <a:pt x="2349500" y="5373908"/>
                </a:lnTo>
                <a:lnTo>
                  <a:pt x="2298700" y="5378522"/>
                </a:lnTo>
                <a:lnTo>
                  <a:pt x="2247900" y="5381595"/>
                </a:lnTo>
                <a:lnTo>
                  <a:pt x="2197100" y="5383104"/>
                </a:lnTo>
                <a:lnTo>
                  <a:pt x="2146300" y="5384497"/>
                </a:lnTo>
                <a:lnTo>
                  <a:pt x="2095500" y="5386605"/>
                </a:lnTo>
                <a:lnTo>
                  <a:pt x="2032000" y="5389405"/>
                </a:lnTo>
                <a:lnTo>
                  <a:pt x="1981200" y="5392878"/>
                </a:lnTo>
                <a:lnTo>
                  <a:pt x="1930400" y="5397001"/>
                </a:lnTo>
                <a:lnTo>
                  <a:pt x="1879600" y="5401755"/>
                </a:lnTo>
                <a:lnTo>
                  <a:pt x="1828800" y="5407118"/>
                </a:lnTo>
                <a:lnTo>
                  <a:pt x="1778000" y="5412720"/>
                </a:lnTo>
                <a:lnTo>
                  <a:pt x="1727200" y="5419231"/>
                </a:lnTo>
                <a:lnTo>
                  <a:pt x="1676400" y="5426332"/>
                </a:lnTo>
                <a:lnTo>
                  <a:pt x="1625600" y="5433706"/>
                </a:lnTo>
                <a:lnTo>
                  <a:pt x="1587500" y="5441038"/>
                </a:lnTo>
                <a:lnTo>
                  <a:pt x="1536700" y="5448009"/>
                </a:lnTo>
                <a:lnTo>
                  <a:pt x="1485900" y="5454303"/>
                </a:lnTo>
                <a:lnTo>
                  <a:pt x="1397000" y="5463592"/>
                </a:lnTo>
                <a:lnTo>
                  <a:pt x="1346200" y="5465952"/>
                </a:lnTo>
                <a:lnTo>
                  <a:pt x="1295400" y="5467652"/>
                </a:lnTo>
                <a:lnTo>
                  <a:pt x="1244600" y="5468747"/>
                </a:lnTo>
                <a:lnTo>
                  <a:pt x="1181100" y="5468633"/>
                </a:lnTo>
                <a:lnTo>
                  <a:pt x="1130300" y="5466702"/>
                </a:lnTo>
                <a:lnTo>
                  <a:pt x="1079500" y="5462352"/>
                </a:lnTo>
                <a:lnTo>
                  <a:pt x="1028700" y="5454977"/>
                </a:lnTo>
                <a:lnTo>
                  <a:pt x="977900" y="5443971"/>
                </a:lnTo>
                <a:lnTo>
                  <a:pt x="927100" y="5428730"/>
                </a:lnTo>
                <a:lnTo>
                  <a:pt x="889000" y="5417755"/>
                </a:lnTo>
                <a:lnTo>
                  <a:pt x="838200" y="5411170"/>
                </a:lnTo>
                <a:lnTo>
                  <a:pt x="800100" y="5407962"/>
                </a:lnTo>
                <a:lnTo>
                  <a:pt x="762000" y="5407118"/>
                </a:lnTo>
                <a:lnTo>
                  <a:pt x="723900" y="5403009"/>
                </a:lnTo>
                <a:lnTo>
                  <a:pt x="711200" y="5391359"/>
                </a:lnTo>
                <a:lnTo>
                  <a:pt x="698500" y="5373179"/>
                </a:lnTo>
                <a:lnTo>
                  <a:pt x="685800" y="5349484"/>
                </a:lnTo>
                <a:lnTo>
                  <a:pt x="685800" y="5299805"/>
                </a:lnTo>
                <a:lnTo>
                  <a:pt x="673100" y="5275022"/>
                </a:lnTo>
                <a:lnTo>
                  <a:pt x="673100" y="5251027"/>
                </a:lnTo>
                <a:lnTo>
                  <a:pt x="660400" y="5237556"/>
                </a:lnTo>
                <a:lnTo>
                  <a:pt x="660400" y="5225212"/>
                </a:lnTo>
                <a:lnTo>
                  <a:pt x="647700" y="5212867"/>
                </a:lnTo>
                <a:lnTo>
                  <a:pt x="635000" y="5199397"/>
                </a:lnTo>
                <a:lnTo>
                  <a:pt x="635000" y="5049009"/>
                </a:lnTo>
                <a:lnTo>
                  <a:pt x="622300" y="5002257"/>
                </a:lnTo>
                <a:lnTo>
                  <a:pt x="609600" y="4953253"/>
                </a:lnTo>
                <a:lnTo>
                  <a:pt x="584200" y="5022894"/>
                </a:lnTo>
                <a:lnTo>
                  <a:pt x="546100" y="4996816"/>
                </a:lnTo>
                <a:lnTo>
                  <a:pt x="520700" y="4962859"/>
                </a:lnTo>
                <a:lnTo>
                  <a:pt x="508000" y="4922598"/>
                </a:lnTo>
                <a:lnTo>
                  <a:pt x="495300" y="4877609"/>
                </a:lnTo>
                <a:lnTo>
                  <a:pt x="431800" y="4620659"/>
                </a:lnTo>
                <a:lnTo>
                  <a:pt x="406400" y="4527824"/>
                </a:lnTo>
                <a:lnTo>
                  <a:pt x="381000" y="4481343"/>
                </a:lnTo>
                <a:lnTo>
                  <a:pt x="330200" y="4296470"/>
                </a:lnTo>
                <a:lnTo>
                  <a:pt x="304800" y="4247523"/>
                </a:lnTo>
                <a:lnTo>
                  <a:pt x="279400" y="4148052"/>
                </a:lnTo>
                <a:lnTo>
                  <a:pt x="279400" y="4047231"/>
                </a:lnTo>
                <a:lnTo>
                  <a:pt x="266700" y="3996595"/>
                </a:lnTo>
                <a:lnTo>
                  <a:pt x="266700" y="3895436"/>
                </a:lnTo>
                <a:lnTo>
                  <a:pt x="254000" y="3845728"/>
                </a:lnTo>
                <a:lnTo>
                  <a:pt x="254000" y="3746319"/>
                </a:lnTo>
                <a:lnTo>
                  <a:pt x="241300" y="3696623"/>
                </a:lnTo>
                <a:lnTo>
                  <a:pt x="241300" y="3547595"/>
                </a:lnTo>
                <a:lnTo>
                  <a:pt x="215900" y="3349111"/>
                </a:lnTo>
                <a:lnTo>
                  <a:pt x="215900" y="3200487"/>
                </a:lnTo>
                <a:lnTo>
                  <a:pt x="203200" y="3151002"/>
                </a:lnTo>
                <a:lnTo>
                  <a:pt x="203200" y="3100532"/>
                </a:lnTo>
                <a:lnTo>
                  <a:pt x="190500" y="2999403"/>
                </a:lnTo>
                <a:close/>
              </a:path>
              <a:path w="4013200" h="5469255">
                <a:moveTo>
                  <a:pt x="2870200" y="5257537"/>
                </a:moveTo>
                <a:lnTo>
                  <a:pt x="2870200" y="4182404"/>
                </a:lnTo>
                <a:lnTo>
                  <a:pt x="2882900" y="4205217"/>
                </a:lnTo>
                <a:lnTo>
                  <a:pt x="2908300" y="4195968"/>
                </a:lnTo>
                <a:lnTo>
                  <a:pt x="2933700" y="4186156"/>
                </a:lnTo>
                <a:lnTo>
                  <a:pt x="2971800" y="4175669"/>
                </a:lnTo>
                <a:lnTo>
                  <a:pt x="2997200" y="4164394"/>
                </a:lnTo>
                <a:lnTo>
                  <a:pt x="2997200" y="5235626"/>
                </a:lnTo>
                <a:lnTo>
                  <a:pt x="2971800" y="5239412"/>
                </a:lnTo>
                <a:lnTo>
                  <a:pt x="2921000" y="5247425"/>
                </a:lnTo>
                <a:lnTo>
                  <a:pt x="2870200" y="5257537"/>
                </a:lnTo>
                <a:close/>
              </a:path>
              <a:path w="4013200" h="5469255">
                <a:moveTo>
                  <a:pt x="622300" y="5170280"/>
                </a:moveTo>
                <a:lnTo>
                  <a:pt x="622300" y="5139362"/>
                </a:lnTo>
                <a:lnTo>
                  <a:pt x="635000" y="5094411"/>
                </a:lnTo>
                <a:lnTo>
                  <a:pt x="635000" y="5185289"/>
                </a:lnTo>
                <a:lnTo>
                  <a:pt x="622300" y="5170280"/>
                </a:lnTo>
                <a:close/>
              </a:path>
              <a:path w="4013200" h="5469255">
                <a:moveTo>
                  <a:pt x="38100" y="631933"/>
                </a:moveTo>
                <a:lnTo>
                  <a:pt x="76200" y="604561"/>
                </a:lnTo>
                <a:lnTo>
                  <a:pt x="114300" y="579553"/>
                </a:lnTo>
                <a:lnTo>
                  <a:pt x="139700" y="556120"/>
                </a:lnTo>
                <a:lnTo>
                  <a:pt x="177800" y="533476"/>
                </a:lnTo>
                <a:lnTo>
                  <a:pt x="190500" y="526928"/>
                </a:lnTo>
                <a:lnTo>
                  <a:pt x="190500" y="2898155"/>
                </a:lnTo>
                <a:lnTo>
                  <a:pt x="177800" y="2847536"/>
                </a:lnTo>
                <a:lnTo>
                  <a:pt x="177800" y="2746408"/>
                </a:lnTo>
                <a:lnTo>
                  <a:pt x="165100" y="2695937"/>
                </a:lnTo>
                <a:lnTo>
                  <a:pt x="165100" y="2644034"/>
                </a:lnTo>
                <a:lnTo>
                  <a:pt x="139700" y="2540584"/>
                </a:lnTo>
                <a:lnTo>
                  <a:pt x="139700" y="2488996"/>
                </a:lnTo>
                <a:lnTo>
                  <a:pt x="114300" y="2385988"/>
                </a:lnTo>
                <a:lnTo>
                  <a:pt x="114300" y="2334526"/>
                </a:lnTo>
                <a:lnTo>
                  <a:pt x="101600" y="2285386"/>
                </a:lnTo>
                <a:lnTo>
                  <a:pt x="101600" y="2236380"/>
                </a:lnTo>
                <a:lnTo>
                  <a:pt x="88900" y="2187440"/>
                </a:lnTo>
                <a:lnTo>
                  <a:pt x="88900" y="737595"/>
                </a:lnTo>
                <a:lnTo>
                  <a:pt x="38100" y="631933"/>
                </a:lnTo>
                <a:close/>
              </a:path>
              <a:path w="4013200" h="5469255">
                <a:moveTo>
                  <a:pt x="50800" y="1755789"/>
                </a:moveTo>
                <a:lnTo>
                  <a:pt x="50800" y="770164"/>
                </a:lnTo>
                <a:lnTo>
                  <a:pt x="63500" y="749658"/>
                </a:lnTo>
                <a:lnTo>
                  <a:pt x="88900" y="737595"/>
                </a:lnTo>
                <a:lnTo>
                  <a:pt x="88900" y="2138501"/>
                </a:lnTo>
                <a:lnTo>
                  <a:pt x="76200" y="2089494"/>
                </a:lnTo>
                <a:lnTo>
                  <a:pt x="76200" y="2040354"/>
                </a:lnTo>
                <a:lnTo>
                  <a:pt x="63500" y="1992927"/>
                </a:lnTo>
                <a:lnTo>
                  <a:pt x="63500" y="1803216"/>
                </a:lnTo>
                <a:lnTo>
                  <a:pt x="50800" y="1755789"/>
                </a:lnTo>
                <a:close/>
              </a:path>
              <a:path w="4013200" h="5469255">
                <a:moveTo>
                  <a:pt x="0" y="1040728"/>
                </a:moveTo>
                <a:lnTo>
                  <a:pt x="0" y="954835"/>
                </a:lnTo>
                <a:lnTo>
                  <a:pt x="12700" y="913733"/>
                </a:lnTo>
                <a:lnTo>
                  <a:pt x="38100" y="874475"/>
                </a:lnTo>
                <a:lnTo>
                  <a:pt x="50800" y="864137"/>
                </a:lnTo>
                <a:lnTo>
                  <a:pt x="50800" y="1443907"/>
                </a:lnTo>
                <a:lnTo>
                  <a:pt x="38100" y="1392577"/>
                </a:lnTo>
                <a:lnTo>
                  <a:pt x="38100" y="1341247"/>
                </a:lnTo>
                <a:lnTo>
                  <a:pt x="25400" y="1289917"/>
                </a:lnTo>
                <a:lnTo>
                  <a:pt x="25400" y="1187257"/>
                </a:lnTo>
                <a:lnTo>
                  <a:pt x="12700" y="1135927"/>
                </a:lnTo>
                <a:lnTo>
                  <a:pt x="12700" y="1084597"/>
                </a:lnTo>
                <a:lnTo>
                  <a:pt x="0" y="1040728"/>
                </a:lnTo>
                <a:close/>
              </a:path>
            </a:pathLst>
          </a:custGeom>
          <a:solidFill>
            <a:srgbClr val="1F4E78"/>
          </a:solidFill>
        </p:spPr>
        <p:txBody>
          <a:bodyPr wrap="square" lIns="0" tIns="0" rIns="0" bIns="0" rtlCol="0"/>
          <a:lstStyle/>
          <a:p>
            <a:endParaRPr/>
          </a:p>
        </p:txBody>
      </p:sp>
      <p:sp>
        <p:nvSpPr>
          <p:cNvPr id="20" name="object 20"/>
          <p:cNvSpPr/>
          <p:nvPr/>
        </p:nvSpPr>
        <p:spPr>
          <a:xfrm>
            <a:off x="12259323" y="2329"/>
            <a:ext cx="6028690" cy="6024245"/>
          </a:xfrm>
          <a:custGeom>
            <a:avLst/>
            <a:gdLst/>
            <a:ahLst/>
            <a:cxnLst/>
            <a:rect l="l" t="t" r="r" b="b"/>
            <a:pathLst>
              <a:path w="6028690" h="6024245">
                <a:moveTo>
                  <a:pt x="2372505" y="1250871"/>
                </a:moveTo>
                <a:lnTo>
                  <a:pt x="1342744" y="1135743"/>
                </a:lnTo>
                <a:lnTo>
                  <a:pt x="380059" y="487997"/>
                </a:lnTo>
                <a:lnTo>
                  <a:pt x="153720" y="210449"/>
                </a:lnTo>
                <a:lnTo>
                  <a:pt x="41625" y="65066"/>
                </a:lnTo>
                <a:lnTo>
                  <a:pt x="3732" y="9149"/>
                </a:lnTo>
                <a:lnTo>
                  <a:pt x="0" y="0"/>
                </a:lnTo>
                <a:lnTo>
                  <a:pt x="6028676" y="0"/>
                </a:lnTo>
                <a:lnTo>
                  <a:pt x="6028676" y="843603"/>
                </a:lnTo>
                <a:lnTo>
                  <a:pt x="4166024" y="843603"/>
                </a:lnTo>
                <a:lnTo>
                  <a:pt x="3718191" y="939151"/>
                </a:lnTo>
                <a:lnTo>
                  <a:pt x="3527916" y="1006119"/>
                </a:lnTo>
                <a:lnTo>
                  <a:pt x="3193008" y="1114092"/>
                </a:lnTo>
                <a:lnTo>
                  <a:pt x="2372505" y="1250871"/>
                </a:lnTo>
                <a:close/>
              </a:path>
              <a:path w="6028690" h="6024245">
                <a:moveTo>
                  <a:pt x="6028676" y="6023882"/>
                </a:moveTo>
                <a:lnTo>
                  <a:pt x="5766497" y="5972703"/>
                </a:lnTo>
                <a:lnTo>
                  <a:pt x="5192638" y="5776148"/>
                </a:lnTo>
                <a:lnTo>
                  <a:pt x="4648187" y="5374002"/>
                </a:lnTo>
                <a:lnTo>
                  <a:pt x="4470223" y="4705264"/>
                </a:lnTo>
                <a:lnTo>
                  <a:pt x="4471316" y="4696942"/>
                </a:lnTo>
                <a:lnTo>
                  <a:pt x="4473956" y="4679847"/>
                </a:lnTo>
                <a:lnTo>
                  <a:pt x="4475049" y="4671526"/>
                </a:lnTo>
                <a:lnTo>
                  <a:pt x="4480700" y="4619957"/>
                </a:lnTo>
                <a:lnTo>
                  <a:pt x="4484568" y="4568552"/>
                </a:lnTo>
                <a:lnTo>
                  <a:pt x="4486678" y="4517344"/>
                </a:lnTo>
                <a:lnTo>
                  <a:pt x="4487053" y="4466365"/>
                </a:lnTo>
                <a:lnTo>
                  <a:pt x="4485715" y="4415648"/>
                </a:lnTo>
                <a:lnTo>
                  <a:pt x="4482689" y="4365227"/>
                </a:lnTo>
                <a:lnTo>
                  <a:pt x="4477998" y="4315133"/>
                </a:lnTo>
                <a:lnTo>
                  <a:pt x="4471666" y="4265400"/>
                </a:lnTo>
                <a:lnTo>
                  <a:pt x="4463715" y="4216061"/>
                </a:lnTo>
                <a:lnTo>
                  <a:pt x="4454170" y="4167148"/>
                </a:lnTo>
                <a:lnTo>
                  <a:pt x="4443054" y="4118694"/>
                </a:lnTo>
                <a:lnTo>
                  <a:pt x="4430389" y="4070731"/>
                </a:lnTo>
                <a:lnTo>
                  <a:pt x="4416201" y="4023294"/>
                </a:lnTo>
                <a:lnTo>
                  <a:pt x="4400512" y="3976413"/>
                </a:lnTo>
                <a:lnTo>
                  <a:pt x="4383345" y="3930123"/>
                </a:lnTo>
                <a:lnTo>
                  <a:pt x="4364724" y="3884456"/>
                </a:lnTo>
                <a:lnTo>
                  <a:pt x="4344673" y="3839444"/>
                </a:lnTo>
                <a:lnTo>
                  <a:pt x="4323215" y="3795121"/>
                </a:lnTo>
                <a:lnTo>
                  <a:pt x="4300373" y="3751520"/>
                </a:lnTo>
                <a:lnTo>
                  <a:pt x="4276171" y="3708672"/>
                </a:lnTo>
                <a:lnTo>
                  <a:pt x="4250633" y="3666612"/>
                </a:lnTo>
                <a:lnTo>
                  <a:pt x="4225576" y="3624987"/>
                </a:lnTo>
                <a:lnTo>
                  <a:pt x="4202479" y="3582687"/>
                </a:lnTo>
                <a:lnTo>
                  <a:pt x="4181332" y="3539769"/>
                </a:lnTo>
                <a:lnTo>
                  <a:pt x="4162122" y="3496290"/>
                </a:lnTo>
                <a:lnTo>
                  <a:pt x="4144839" y="3452304"/>
                </a:lnTo>
                <a:lnTo>
                  <a:pt x="4129471" y="3407869"/>
                </a:lnTo>
                <a:lnTo>
                  <a:pt x="4116007" y="3363040"/>
                </a:lnTo>
                <a:lnTo>
                  <a:pt x="4104435" y="3317875"/>
                </a:lnTo>
                <a:lnTo>
                  <a:pt x="4094744" y="3272429"/>
                </a:lnTo>
                <a:lnTo>
                  <a:pt x="4086924" y="3226758"/>
                </a:lnTo>
                <a:lnTo>
                  <a:pt x="4080962" y="3180919"/>
                </a:lnTo>
                <a:lnTo>
                  <a:pt x="4076847" y="3134968"/>
                </a:lnTo>
                <a:lnTo>
                  <a:pt x="4074568" y="3088961"/>
                </a:lnTo>
                <a:lnTo>
                  <a:pt x="4074113" y="3042955"/>
                </a:lnTo>
                <a:lnTo>
                  <a:pt x="4075472" y="2997005"/>
                </a:lnTo>
                <a:lnTo>
                  <a:pt x="4078632" y="2951169"/>
                </a:lnTo>
                <a:lnTo>
                  <a:pt x="4083584" y="2905501"/>
                </a:lnTo>
                <a:lnTo>
                  <a:pt x="4090314" y="2860059"/>
                </a:lnTo>
                <a:lnTo>
                  <a:pt x="4098812" y="2814899"/>
                </a:lnTo>
                <a:lnTo>
                  <a:pt x="4109067" y="2770077"/>
                </a:lnTo>
                <a:lnTo>
                  <a:pt x="4121068" y="2725649"/>
                </a:lnTo>
                <a:lnTo>
                  <a:pt x="4134802" y="2681671"/>
                </a:lnTo>
                <a:lnTo>
                  <a:pt x="4150258" y="2638200"/>
                </a:lnTo>
                <a:lnTo>
                  <a:pt x="4167426" y="2595292"/>
                </a:lnTo>
                <a:lnTo>
                  <a:pt x="4186294" y="2553003"/>
                </a:lnTo>
                <a:lnTo>
                  <a:pt x="4206851" y="2511390"/>
                </a:lnTo>
                <a:lnTo>
                  <a:pt x="4229085" y="2470508"/>
                </a:lnTo>
                <a:lnTo>
                  <a:pt x="4252985" y="2430415"/>
                </a:lnTo>
                <a:lnTo>
                  <a:pt x="4278539" y="2391165"/>
                </a:lnTo>
                <a:lnTo>
                  <a:pt x="4305737" y="2352816"/>
                </a:lnTo>
                <a:lnTo>
                  <a:pt x="4334567" y="2315424"/>
                </a:lnTo>
                <a:lnTo>
                  <a:pt x="4365017" y="2279044"/>
                </a:lnTo>
                <a:lnTo>
                  <a:pt x="4397077" y="2243734"/>
                </a:lnTo>
                <a:lnTo>
                  <a:pt x="4430735" y="2209549"/>
                </a:lnTo>
                <a:lnTo>
                  <a:pt x="4465979" y="2176546"/>
                </a:lnTo>
                <a:lnTo>
                  <a:pt x="4502799" y="2144781"/>
                </a:lnTo>
                <a:lnTo>
                  <a:pt x="5008339" y="1725464"/>
                </a:lnTo>
                <a:lnTo>
                  <a:pt x="5044474" y="1691427"/>
                </a:lnTo>
                <a:lnTo>
                  <a:pt x="5075620" y="1654094"/>
                </a:lnTo>
                <a:lnTo>
                  <a:pt x="5101713" y="1613932"/>
                </a:lnTo>
                <a:lnTo>
                  <a:pt x="5122691" y="1571411"/>
                </a:lnTo>
                <a:lnTo>
                  <a:pt x="5138492" y="1526999"/>
                </a:lnTo>
                <a:lnTo>
                  <a:pt x="5149051" y="1481164"/>
                </a:lnTo>
                <a:lnTo>
                  <a:pt x="5154306" y="1434375"/>
                </a:lnTo>
                <a:lnTo>
                  <a:pt x="5154195" y="1387101"/>
                </a:lnTo>
                <a:lnTo>
                  <a:pt x="5148655" y="1339810"/>
                </a:lnTo>
                <a:lnTo>
                  <a:pt x="5137622" y="1292971"/>
                </a:lnTo>
                <a:lnTo>
                  <a:pt x="5121035" y="1247053"/>
                </a:lnTo>
                <a:lnTo>
                  <a:pt x="5098829" y="1202523"/>
                </a:lnTo>
                <a:lnTo>
                  <a:pt x="5097622" y="1201318"/>
                </a:lnTo>
                <a:lnTo>
                  <a:pt x="5097622" y="1200113"/>
                </a:lnTo>
                <a:lnTo>
                  <a:pt x="5096416" y="1198908"/>
                </a:lnTo>
                <a:lnTo>
                  <a:pt x="4686928" y="877511"/>
                </a:lnTo>
                <a:lnTo>
                  <a:pt x="4166024" y="843603"/>
                </a:lnTo>
                <a:lnTo>
                  <a:pt x="6028676" y="843603"/>
                </a:lnTo>
                <a:lnTo>
                  <a:pt x="6028676" y="6023882"/>
                </a:lnTo>
                <a:close/>
              </a:path>
            </a:pathLst>
          </a:custGeom>
          <a:solidFill>
            <a:srgbClr val="FBD016"/>
          </a:solidFill>
        </p:spPr>
        <p:txBody>
          <a:bodyPr wrap="square" lIns="0" tIns="0" rIns="0" bIns="0" rtlCol="0"/>
          <a:lstStyle/>
          <a:p>
            <a:endParaRPr/>
          </a:p>
        </p:txBody>
      </p:sp>
      <p:sp>
        <p:nvSpPr>
          <p:cNvPr id="21" name="object 21"/>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969" dirty="0"/>
              <a:t>How</a:t>
            </a:r>
            <a:r>
              <a:rPr spc="335" dirty="0"/>
              <a:t> </a:t>
            </a:r>
            <a:r>
              <a:rPr spc="615" dirty="0"/>
              <a:t>to</a:t>
            </a:r>
            <a:r>
              <a:rPr spc="340" dirty="0"/>
              <a:t> </a:t>
            </a:r>
            <a:r>
              <a:rPr spc="765" dirty="0"/>
              <a:t>Return</a:t>
            </a:r>
            <a:r>
              <a:rPr spc="335" dirty="0"/>
              <a:t> </a:t>
            </a:r>
            <a:r>
              <a:rPr spc="830" dirty="0"/>
              <a:t>an</a:t>
            </a:r>
            <a:r>
              <a:rPr spc="340" dirty="0"/>
              <a:t> </a:t>
            </a:r>
            <a:r>
              <a:rPr spc="800" dirty="0"/>
              <a:t>Absentee</a:t>
            </a:r>
            <a:r>
              <a:rPr spc="340" dirty="0"/>
              <a:t> </a:t>
            </a:r>
            <a:r>
              <a:rPr spc="640" dirty="0"/>
              <a:t>Ballot</a:t>
            </a:r>
          </a:p>
        </p:txBody>
      </p:sp>
      <p:sp>
        <p:nvSpPr>
          <p:cNvPr id="22" name="object 22"/>
          <p:cNvSpPr/>
          <p:nvPr/>
        </p:nvSpPr>
        <p:spPr>
          <a:xfrm>
            <a:off x="621160" y="1342194"/>
            <a:ext cx="142874" cy="142874"/>
          </a:xfrm>
          <a:prstGeom prst="rect">
            <a:avLst/>
          </a:prstGeom>
          <a:blipFill>
            <a:blip r:embed="rId3" cstate="print"/>
            <a:stretch>
              <a:fillRect/>
            </a:stretch>
          </a:blipFill>
        </p:spPr>
        <p:txBody>
          <a:bodyPr wrap="square" lIns="0" tIns="0" rIns="0" bIns="0" rtlCol="0"/>
          <a:lstStyle/>
          <a:p>
            <a:endParaRPr/>
          </a:p>
        </p:txBody>
      </p:sp>
      <p:sp>
        <p:nvSpPr>
          <p:cNvPr id="24" name="object 24"/>
          <p:cNvSpPr/>
          <p:nvPr/>
        </p:nvSpPr>
        <p:spPr>
          <a:xfrm>
            <a:off x="11623902" y="4999794"/>
            <a:ext cx="2628899" cy="3438524"/>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14644972" y="1475246"/>
            <a:ext cx="2609849" cy="4162424"/>
          </a:xfrm>
          <a:prstGeom prst="rect">
            <a:avLst/>
          </a:prstGeom>
          <a:blipFill>
            <a:blip r:embed="rId5" cstate="print"/>
            <a:stretch>
              <a:fillRect/>
            </a:stretch>
          </a:blipFill>
        </p:spPr>
        <p:txBody>
          <a:bodyPr wrap="square" lIns="0" tIns="0" rIns="0" bIns="0" rtlCol="0"/>
          <a:lstStyle/>
          <a:p>
            <a:endParaRPr/>
          </a:p>
        </p:txBody>
      </p:sp>
      <p:sp>
        <p:nvSpPr>
          <p:cNvPr id="26" name="object 26"/>
          <p:cNvSpPr/>
          <p:nvPr/>
        </p:nvSpPr>
        <p:spPr>
          <a:xfrm>
            <a:off x="976535" y="8929958"/>
            <a:ext cx="6639559" cy="1135380"/>
          </a:xfrm>
          <a:custGeom>
            <a:avLst/>
            <a:gdLst/>
            <a:ahLst/>
            <a:cxnLst/>
            <a:rect l="l" t="t" r="r" b="b"/>
            <a:pathLst>
              <a:path w="6639559" h="1135379">
                <a:moveTo>
                  <a:pt x="6608219" y="1134998"/>
                </a:moveTo>
                <a:lnTo>
                  <a:pt x="30841" y="1134998"/>
                </a:lnTo>
                <a:lnTo>
                  <a:pt x="18899" y="1132553"/>
                </a:lnTo>
                <a:lnTo>
                  <a:pt x="9057" y="1125841"/>
                </a:lnTo>
                <a:lnTo>
                  <a:pt x="2411" y="1115900"/>
                </a:lnTo>
                <a:lnTo>
                  <a:pt x="0" y="1103887"/>
                </a:lnTo>
                <a:lnTo>
                  <a:pt x="0" y="31129"/>
                </a:lnTo>
                <a:lnTo>
                  <a:pt x="2411" y="19115"/>
                </a:lnTo>
                <a:lnTo>
                  <a:pt x="9057" y="9175"/>
                </a:lnTo>
                <a:lnTo>
                  <a:pt x="18899" y="2463"/>
                </a:lnTo>
                <a:lnTo>
                  <a:pt x="30928" y="0"/>
                </a:lnTo>
                <a:lnTo>
                  <a:pt x="6608132" y="0"/>
                </a:lnTo>
                <a:lnTo>
                  <a:pt x="6620161" y="2463"/>
                </a:lnTo>
                <a:lnTo>
                  <a:pt x="6630003" y="9175"/>
                </a:lnTo>
                <a:lnTo>
                  <a:pt x="6636648" y="19115"/>
                </a:lnTo>
                <a:lnTo>
                  <a:pt x="6639060" y="31129"/>
                </a:lnTo>
                <a:lnTo>
                  <a:pt x="6639060" y="31266"/>
                </a:lnTo>
                <a:lnTo>
                  <a:pt x="30928" y="31266"/>
                </a:lnTo>
                <a:lnTo>
                  <a:pt x="30928" y="62532"/>
                </a:lnTo>
                <a:lnTo>
                  <a:pt x="61885" y="62532"/>
                </a:lnTo>
                <a:lnTo>
                  <a:pt x="61885" y="1072484"/>
                </a:lnTo>
                <a:lnTo>
                  <a:pt x="30928" y="1072484"/>
                </a:lnTo>
                <a:lnTo>
                  <a:pt x="30928" y="1103750"/>
                </a:lnTo>
                <a:lnTo>
                  <a:pt x="6639060" y="1103750"/>
                </a:lnTo>
                <a:lnTo>
                  <a:pt x="6639060" y="1103887"/>
                </a:lnTo>
                <a:lnTo>
                  <a:pt x="6636648" y="1115900"/>
                </a:lnTo>
                <a:lnTo>
                  <a:pt x="6630003" y="1125841"/>
                </a:lnTo>
                <a:lnTo>
                  <a:pt x="6620161" y="1132553"/>
                </a:lnTo>
                <a:lnTo>
                  <a:pt x="6608219" y="1134998"/>
                </a:lnTo>
                <a:close/>
              </a:path>
              <a:path w="6639559" h="1135379">
                <a:moveTo>
                  <a:pt x="61885" y="62532"/>
                </a:moveTo>
                <a:lnTo>
                  <a:pt x="30928" y="62532"/>
                </a:lnTo>
                <a:lnTo>
                  <a:pt x="30928" y="31266"/>
                </a:lnTo>
                <a:lnTo>
                  <a:pt x="61885" y="31266"/>
                </a:lnTo>
                <a:lnTo>
                  <a:pt x="61885" y="62532"/>
                </a:lnTo>
                <a:close/>
              </a:path>
              <a:path w="6639559" h="1135379">
                <a:moveTo>
                  <a:pt x="6577175" y="62532"/>
                </a:moveTo>
                <a:lnTo>
                  <a:pt x="61885" y="62532"/>
                </a:lnTo>
                <a:lnTo>
                  <a:pt x="61885" y="31266"/>
                </a:lnTo>
                <a:lnTo>
                  <a:pt x="6577175" y="31266"/>
                </a:lnTo>
                <a:lnTo>
                  <a:pt x="6577175" y="62532"/>
                </a:lnTo>
                <a:close/>
              </a:path>
              <a:path w="6639559" h="1135379">
                <a:moveTo>
                  <a:pt x="6608132" y="1103750"/>
                </a:moveTo>
                <a:lnTo>
                  <a:pt x="6577175" y="1103750"/>
                </a:lnTo>
                <a:lnTo>
                  <a:pt x="6577175" y="31266"/>
                </a:lnTo>
                <a:lnTo>
                  <a:pt x="6608132" y="31266"/>
                </a:lnTo>
                <a:lnTo>
                  <a:pt x="6608132" y="62532"/>
                </a:lnTo>
                <a:lnTo>
                  <a:pt x="6639060" y="62532"/>
                </a:lnTo>
                <a:lnTo>
                  <a:pt x="6639060" y="1072484"/>
                </a:lnTo>
                <a:lnTo>
                  <a:pt x="6608132" y="1072484"/>
                </a:lnTo>
                <a:lnTo>
                  <a:pt x="6608132" y="1103750"/>
                </a:lnTo>
                <a:close/>
              </a:path>
              <a:path w="6639559" h="1135379">
                <a:moveTo>
                  <a:pt x="6639060" y="62532"/>
                </a:moveTo>
                <a:lnTo>
                  <a:pt x="6608132" y="62532"/>
                </a:lnTo>
                <a:lnTo>
                  <a:pt x="6608132" y="31266"/>
                </a:lnTo>
                <a:lnTo>
                  <a:pt x="6639060" y="31266"/>
                </a:lnTo>
                <a:lnTo>
                  <a:pt x="6639060" y="62532"/>
                </a:lnTo>
                <a:close/>
              </a:path>
              <a:path w="6639559" h="1135379">
                <a:moveTo>
                  <a:pt x="61885" y="1103750"/>
                </a:moveTo>
                <a:lnTo>
                  <a:pt x="30928" y="1103750"/>
                </a:lnTo>
                <a:lnTo>
                  <a:pt x="30928" y="1072484"/>
                </a:lnTo>
                <a:lnTo>
                  <a:pt x="61885" y="1072484"/>
                </a:lnTo>
                <a:lnTo>
                  <a:pt x="61885" y="1103750"/>
                </a:lnTo>
                <a:close/>
              </a:path>
              <a:path w="6639559" h="1135379">
                <a:moveTo>
                  <a:pt x="6577175" y="1103750"/>
                </a:moveTo>
                <a:lnTo>
                  <a:pt x="61885" y="1103750"/>
                </a:lnTo>
                <a:lnTo>
                  <a:pt x="61885" y="1072484"/>
                </a:lnTo>
                <a:lnTo>
                  <a:pt x="6577175" y="1072484"/>
                </a:lnTo>
                <a:lnTo>
                  <a:pt x="6577175" y="1103750"/>
                </a:lnTo>
                <a:close/>
              </a:path>
              <a:path w="6639559" h="1135379">
                <a:moveTo>
                  <a:pt x="6639060" y="1103750"/>
                </a:moveTo>
                <a:lnTo>
                  <a:pt x="6608132" y="1103750"/>
                </a:lnTo>
                <a:lnTo>
                  <a:pt x="6608132" y="1072484"/>
                </a:lnTo>
                <a:lnTo>
                  <a:pt x="6639060" y="1072484"/>
                </a:lnTo>
                <a:lnTo>
                  <a:pt x="6639060" y="1103750"/>
                </a:lnTo>
                <a:close/>
              </a:path>
            </a:pathLst>
          </a:custGeom>
          <a:solidFill>
            <a:srgbClr val="BF0000"/>
          </a:solidFill>
        </p:spPr>
        <p:txBody>
          <a:bodyPr wrap="square" lIns="0" tIns="0" rIns="0" bIns="0" rtlCol="0"/>
          <a:lstStyle/>
          <a:p>
            <a:endParaRPr/>
          </a:p>
        </p:txBody>
      </p:sp>
      <p:sp>
        <p:nvSpPr>
          <p:cNvPr id="27" name="object 27"/>
          <p:cNvSpPr/>
          <p:nvPr/>
        </p:nvSpPr>
        <p:spPr>
          <a:xfrm>
            <a:off x="663787" y="5396620"/>
            <a:ext cx="142874" cy="142874"/>
          </a:xfrm>
          <a:prstGeom prst="rect">
            <a:avLst/>
          </a:prstGeom>
          <a:blipFill>
            <a:blip r:embed="rId3" cstate="print"/>
            <a:stretch>
              <a:fillRect/>
            </a:stretch>
          </a:blipFill>
        </p:spPr>
        <p:txBody>
          <a:bodyPr wrap="square" lIns="0" tIns="0" rIns="0" bIns="0" rtlCol="0"/>
          <a:lstStyle/>
          <a:p>
            <a:endParaRPr/>
          </a:p>
        </p:txBody>
      </p:sp>
      <p:sp>
        <p:nvSpPr>
          <p:cNvPr id="28" name="object 28"/>
          <p:cNvSpPr txBox="1"/>
          <p:nvPr/>
        </p:nvSpPr>
        <p:spPr>
          <a:xfrm>
            <a:off x="964606" y="1039934"/>
            <a:ext cx="12319635" cy="8827135"/>
          </a:xfrm>
          <a:prstGeom prst="rect">
            <a:avLst/>
          </a:prstGeom>
        </p:spPr>
        <p:txBody>
          <a:bodyPr vert="horz" wrap="square" lIns="0" tIns="58419" rIns="0" bIns="0" rtlCol="0">
            <a:spAutoFit/>
          </a:bodyPr>
          <a:lstStyle/>
          <a:p>
            <a:pPr marL="12700" marR="5080">
              <a:lnSpc>
                <a:spcPct val="101000"/>
              </a:lnSpc>
              <a:spcBef>
                <a:spcPts val="459"/>
              </a:spcBef>
            </a:pPr>
            <a:r>
              <a:rPr sz="3600" b="1" spc="459" dirty="0">
                <a:latin typeface="Calibri"/>
                <a:cs typeface="Calibri"/>
              </a:rPr>
              <a:t>Return</a:t>
            </a:r>
            <a:r>
              <a:rPr sz="3600" b="1" spc="200" dirty="0">
                <a:latin typeface="Calibri"/>
                <a:cs typeface="Calibri"/>
              </a:rPr>
              <a:t> </a:t>
            </a:r>
            <a:r>
              <a:rPr sz="3600" b="1" spc="254" dirty="0">
                <a:latin typeface="Calibri"/>
                <a:cs typeface="Calibri"/>
              </a:rPr>
              <a:t>it</a:t>
            </a:r>
            <a:r>
              <a:rPr sz="3600" b="1" spc="204" dirty="0">
                <a:latin typeface="Calibri"/>
                <a:cs typeface="Calibri"/>
              </a:rPr>
              <a:t> </a:t>
            </a:r>
            <a:r>
              <a:rPr sz="3600" b="1" spc="370" dirty="0">
                <a:latin typeface="Calibri"/>
                <a:cs typeface="Calibri"/>
              </a:rPr>
              <a:t>to</a:t>
            </a:r>
            <a:r>
              <a:rPr sz="3600" b="1" spc="200" dirty="0">
                <a:latin typeface="Calibri"/>
                <a:cs typeface="Calibri"/>
              </a:rPr>
              <a:t> </a:t>
            </a:r>
            <a:r>
              <a:rPr sz="3600" b="1" spc="495" dirty="0">
                <a:latin typeface="Calibri"/>
                <a:cs typeface="Calibri"/>
              </a:rPr>
              <a:t>an</a:t>
            </a:r>
            <a:r>
              <a:rPr sz="3600" b="1" spc="204" dirty="0">
                <a:latin typeface="Calibri"/>
                <a:cs typeface="Calibri"/>
              </a:rPr>
              <a:t> </a:t>
            </a:r>
            <a:r>
              <a:rPr sz="3600" b="1" spc="395" dirty="0">
                <a:latin typeface="Calibri"/>
                <a:cs typeface="Calibri"/>
              </a:rPr>
              <a:t>Office</a:t>
            </a:r>
            <a:r>
              <a:rPr sz="3600" b="1" spc="204" dirty="0">
                <a:latin typeface="Calibri"/>
                <a:cs typeface="Calibri"/>
              </a:rPr>
              <a:t> </a:t>
            </a:r>
            <a:r>
              <a:rPr sz="3600" b="1" spc="335" dirty="0">
                <a:latin typeface="Calibri"/>
                <a:cs typeface="Calibri"/>
              </a:rPr>
              <a:t>of</a:t>
            </a:r>
            <a:r>
              <a:rPr sz="3600" b="1" spc="200" dirty="0">
                <a:latin typeface="Calibri"/>
                <a:cs typeface="Calibri"/>
              </a:rPr>
              <a:t> </a:t>
            </a:r>
            <a:r>
              <a:rPr sz="3600" b="1" spc="430" dirty="0">
                <a:latin typeface="Calibri"/>
                <a:cs typeface="Calibri"/>
              </a:rPr>
              <a:t>Elections</a:t>
            </a:r>
            <a:r>
              <a:rPr sz="3600" b="1" spc="204" dirty="0">
                <a:latin typeface="Calibri"/>
                <a:cs typeface="Calibri"/>
              </a:rPr>
              <a:t> </a:t>
            </a:r>
            <a:r>
              <a:rPr sz="3600" b="1" spc="345" dirty="0">
                <a:latin typeface="Calibri"/>
                <a:cs typeface="Calibri"/>
              </a:rPr>
              <a:t>Official</a:t>
            </a:r>
            <a:r>
              <a:rPr sz="3600" b="1" spc="200" dirty="0">
                <a:latin typeface="Calibri"/>
                <a:cs typeface="Calibri"/>
              </a:rPr>
              <a:t> </a:t>
            </a:r>
            <a:r>
              <a:rPr sz="3600" b="1" spc="484" dirty="0">
                <a:latin typeface="Calibri"/>
                <a:cs typeface="Calibri"/>
              </a:rPr>
              <a:t>Drop</a:t>
            </a:r>
            <a:r>
              <a:rPr sz="3600" b="1" spc="204" dirty="0">
                <a:latin typeface="Calibri"/>
                <a:cs typeface="Calibri"/>
              </a:rPr>
              <a:t> </a:t>
            </a:r>
            <a:r>
              <a:rPr sz="3600" b="1" spc="405" dirty="0">
                <a:latin typeface="Calibri"/>
                <a:cs typeface="Calibri"/>
              </a:rPr>
              <a:t>Box.  </a:t>
            </a:r>
            <a:r>
              <a:rPr sz="3600" spc="275" dirty="0">
                <a:latin typeface="Calibri"/>
                <a:cs typeface="Calibri"/>
              </a:rPr>
              <a:t>Official </a:t>
            </a:r>
            <a:r>
              <a:rPr sz="3600" spc="340" dirty="0">
                <a:latin typeface="Calibri"/>
                <a:cs typeface="Calibri"/>
              </a:rPr>
              <a:t>Ballot </a:t>
            </a:r>
            <a:r>
              <a:rPr sz="3600" spc="459" dirty="0">
                <a:latin typeface="Calibri"/>
                <a:cs typeface="Calibri"/>
              </a:rPr>
              <a:t>Drop </a:t>
            </a:r>
            <a:r>
              <a:rPr sz="3600" spc="440" dirty="0">
                <a:latin typeface="Calibri"/>
                <a:cs typeface="Calibri"/>
              </a:rPr>
              <a:t>Boxes </a:t>
            </a:r>
            <a:r>
              <a:rPr sz="3600" spc="320" dirty="0">
                <a:latin typeface="Calibri"/>
                <a:cs typeface="Calibri"/>
              </a:rPr>
              <a:t>are </a:t>
            </a:r>
            <a:r>
              <a:rPr sz="3600" spc="370" dirty="0">
                <a:latin typeface="Calibri"/>
                <a:cs typeface="Calibri"/>
              </a:rPr>
              <a:t>located </a:t>
            </a:r>
            <a:r>
              <a:rPr sz="3600" spc="365" dirty="0">
                <a:latin typeface="Calibri"/>
                <a:cs typeface="Calibri"/>
              </a:rPr>
              <a:t>outside </a:t>
            </a:r>
            <a:r>
              <a:rPr sz="3600" spc="390" dirty="0">
                <a:latin typeface="Calibri"/>
                <a:cs typeface="Calibri"/>
              </a:rPr>
              <a:t>the  </a:t>
            </a:r>
            <a:r>
              <a:rPr sz="3600" spc="315" dirty="0">
                <a:latin typeface="Calibri"/>
                <a:cs typeface="Calibri"/>
              </a:rPr>
              <a:t>Fairfax </a:t>
            </a:r>
            <a:r>
              <a:rPr sz="3600" spc="445" dirty="0">
                <a:latin typeface="Calibri"/>
                <a:cs typeface="Calibri"/>
              </a:rPr>
              <a:t>County </a:t>
            </a:r>
            <a:r>
              <a:rPr sz="3600" spc="495" dirty="0">
                <a:latin typeface="Calibri"/>
                <a:cs typeface="Calibri"/>
              </a:rPr>
              <a:t>and </a:t>
            </a:r>
            <a:r>
              <a:rPr sz="3600" spc="315" dirty="0">
                <a:latin typeface="Calibri"/>
                <a:cs typeface="Calibri"/>
              </a:rPr>
              <a:t>Fairfax </a:t>
            </a:r>
            <a:r>
              <a:rPr sz="3600" spc="345" dirty="0">
                <a:latin typeface="Calibri"/>
                <a:cs typeface="Calibri"/>
              </a:rPr>
              <a:t>City </a:t>
            </a:r>
            <a:r>
              <a:rPr sz="3600" spc="470" dirty="0">
                <a:latin typeface="Calibri"/>
                <a:cs typeface="Calibri"/>
              </a:rPr>
              <a:t>government </a:t>
            </a:r>
            <a:r>
              <a:rPr sz="3600" spc="370" dirty="0">
                <a:latin typeface="Calibri"/>
                <a:cs typeface="Calibri"/>
              </a:rPr>
              <a:t>centers  </a:t>
            </a:r>
            <a:r>
              <a:rPr sz="3600" spc="455" dirty="0">
                <a:latin typeface="Calibri"/>
                <a:cs typeface="Calibri"/>
              </a:rPr>
              <a:t>during </a:t>
            </a:r>
            <a:r>
              <a:rPr sz="3600" spc="390" dirty="0">
                <a:latin typeface="Calibri"/>
                <a:cs typeface="Calibri"/>
              </a:rPr>
              <a:t>the </a:t>
            </a:r>
            <a:r>
              <a:rPr sz="3600" spc="400" dirty="0">
                <a:latin typeface="Calibri"/>
                <a:cs typeface="Calibri"/>
              </a:rPr>
              <a:t>voting </a:t>
            </a:r>
            <a:r>
              <a:rPr sz="3600" spc="285" dirty="0">
                <a:latin typeface="Calibri"/>
                <a:cs typeface="Calibri"/>
              </a:rPr>
              <a:t>period. </a:t>
            </a:r>
            <a:r>
              <a:rPr sz="3600" spc="340" dirty="0">
                <a:latin typeface="Calibri"/>
                <a:cs typeface="Calibri"/>
              </a:rPr>
              <a:t>Ballot </a:t>
            </a:r>
            <a:r>
              <a:rPr sz="3600" spc="459" dirty="0">
                <a:latin typeface="Calibri"/>
                <a:cs typeface="Calibri"/>
              </a:rPr>
              <a:t>Drop </a:t>
            </a:r>
            <a:r>
              <a:rPr sz="3600" spc="440" dirty="0">
                <a:latin typeface="Calibri"/>
                <a:cs typeface="Calibri"/>
              </a:rPr>
              <a:t>Boxes </a:t>
            </a:r>
            <a:r>
              <a:rPr sz="3600" spc="320" dirty="0">
                <a:latin typeface="Calibri"/>
                <a:cs typeface="Calibri"/>
              </a:rPr>
              <a:t>are </a:t>
            </a:r>
            <a:r>
              <a:rPr sz="3600" spc="310" dirty="0">
                <a:latin typeface="Calibri"/>
                <a:cs typeface="Calibri"/>
              </a:rPr>
              <a:t>also  </a:t>
            </a:r>
            <a:r>
              <a:rPr sz="3600" spc="320" dirty="0">
                <a:latin typeface="Calibri"/>
                <a:cs typeface="Calibri"/>
              </a:rPr>
              <a:t>available </a:t>
            </a:r>
            <a:r>
              <a:rPr sz="3600" spc="325" dirty="0">
                <a:latin typeface="Calibri"/>
                <a:cs typeface="Calibri"/>
              </a:rPr>
              <a:t>at </a:t>
            </a:r>
            <a:r>
              <a:rPr sz="3600" spc="285" dirty="0">
                <a:latin typeface="Calibri"/>
                <a:cs typeface="Calibri"/>
              </a:rPr>
              <a:t>early </a:t>
            </a:r>
            <a:r>
              <a:rPr sz="3600" spc="400" dirty="0">
                <a:latin typeface="Calibri"/>
                <a:cs typeface="Calibri"/>
              </a:rPr>
              <a:t>voting </a:t>
            </a:r>
            <a:r>
              <a:rPr sz="3600" spc="340" dirty="0">
                <a:latin typeface="Calibri"/>
                <a:cs typeface="Calibri"/>
              </a:rPr>
              <a:t>locations </a:t>
            </a:r>
            <a:r>
              <a:rPr sz="3600" spc="455" dirty="0">
                <a:latin typeface="Calibri"/>
                <a:cs typeface="Calibri"/>
              </a:rPr>
              <a:t>during </a:t>
            </a:r>
            <a:r>
              <a:rPr sz="3600" spc="395" dirty="0">
                <a:latin typeface="Calibri"/>
                <a:cs typeface="Calibri"/>
              </a:rPr>
              <a:t>hours </a:t>
            </a:r>
            <a:r>
              <a:rPr sz="3600" spc="240" dirty="0">
                <a:latin typeface="Calibri"/>
                <a:cs typeface="Calibri"/>
              </a:rPr>
              <a:t>of  </a:t>
            </a:r>
            <a:r>
              <a:rPr sz="3600" spc="300" dirty="0">
                <a:latin typeface="Calibri"/>
                <a:cs typeface="Calibri"/>
              </a:rPr>
              <a:t>operation.</a:t>
            </a:r>
            <a:r>
              <a:rPr sz="3600" spc="125" dirty="0">
                <a:latin typeface="Calibri"/>
                <a:cs typeface="Calibri"/>
              </a:rPr>
              <a:t> </a:t>
            </a:r>
            <a:r>
              <a:rPr sz="3600" spc="409" dirty="0">
                <a:latin typeface="Calibri"/>
                <a:cs typeface="Calibri"/>
              </a:rPr>
              <a:t>The</a:t>
            </a:r>
            <a:r>
              <a:rPr sz="3600" spc="125" dirty="0">
                <a:latin typeface="Calibri"/>
                <a:cs typeface="Calibri"/>
              </a:rPr>
              <a:t> </a:t>
            </a:r>
            <a:r>
              <a:rPr sz="3600" spc="305" dirty="0">
                <a:latin typeface="Calibri"/>
                <a:cs typeface="Calibri"/>
              </a:rPr>
              <a:t>ballot</a:t>
            </a:r>
            <a:r>
              <a:rPr sz="3600" spc="125" dirty="0">
                <a:latin typeface="Calibri"/>
                <a:cs typeface="Calibri"/>
              </a:rPr>
              <a:t> </a:t>
            </a:r>
            <a:r>
              <a:rPr sz="3600" spc="520" dirty="0">
                <a:latin typeface="Calibri"/>
                <a:cs typeface="Calibri"/>
              </a:rPr>
              <a:t>must</a:t>
            </a:r>
            <a:r>
              <a:rPr sz="3600" spc="125" dirty="0">
                <a:latin typeface="Calibri"/>
                <a:cs typeface="Calibri"/>
              </a:rPr>
              <a:t> </a:t>
            </a:r>
            <a:r>
              <a:rPr sz="3600" spc="465" dirty="0">
                <a:latin typeface="Calibri"/>
                <a:cs typeface="Calibri"/>
              </a:rPr>
              <a:t>be</a:t>
            </a:r>
            <a:r>
              <a:rPr sz="3600" spc="130" dirty="0">
                <a:latin typeface="Calibri"/>
                <a:cs typeface="Calibri"/>
              </a:rPr>
              <a:t> </a:t>
            </a:r>
            <a:r>
              <a:rPr sz="3600" spc="340" dirty="0">
                <a:latin typeface="Calibri"/>
                <a:cs typeface="Calibri"/>
              </a:rPr>
              <a:t>in</a:t>
            </a:r>
            <a:r>
              <a:rPr sz="3600" spc="125" dirty="0">
                <a:latin typeface="Calibri"/>
                <a:cs typeface="Calibri"/>
              </a:rPr>
              <a:t> </a:t>
            </a:r>
            <a:r>
              <a:rPr sz="3600" spc="390" dirty="0">
                <a:latin typeface="Calibri"/>
                <a:cs typeface="Calibri"/>
              </a:rPr>
              <a:t>the</a:t>
            </a:r>
            <a:r>
              <a:rPr sz="3600" spc="125" dirty="0">
                <a:latin typeface="Calibri"/>
                <a:cs typeface="Calibri"/>
              </a:rPr>
              <a:t> </a:t>
            </a:r>
            <a:r>
              <a:rPr sz="3600" spc="459" dirty="0">
                <a:latin typeface="Calibri"/>
                <a:cs typeface="Calibri"/>
              </a:rPr>
              <a:t>Drop</a:t>
            </a:r>
            <a:r>
              <a:rPr sz="3600" spc="125" dirty="0">
                <a:latin typeface="Calibri"/>
                <a:cs typeface="Calibri"/>
              </a:rPr>
              <a:t> </a:t>
            </a:r>
            <a:r>
              <a:rPr sz="3600" spc="490" dirty="0">
                <a:latin typeface="Calibri"/>
                <a:cs typeface="Calibri"/>
              </a:rPr>
              <a:t>Box</a:t>
            </a:r>
            <a:r>
              <a:rPr sz="3600" spc="130" dirty="0">
                <a:latin typeface="Calibri"/>
                <a:cs typeface="Calibri"/>
              </a:rPr>
              <a:t> </a:t>
            </a:r>
            <a:r>
              <a:rPr sz="3600" spc="434" dirty="0">
                <a:latin typeface="Calibri"/>
                <a:cs typeface="Calibri"/>
              </a:rPr>
              <a:t>by</a:t>
            </a:r>
            <a:r>
              <a:rPr sz="3600" spc="125" dirty="0">
                <a:latin typeface="Calibri"/>
                <a:cs typeface="Calibri"/>
              </a:rPr>
              <a:t> </a:t>
            </a:r>
            <a:r>
              <a:rPr sz="3600" spc="295" dirty="0">
                <a:latin typeface="Calibri"/>
                <a:cs typeface="Calibri"/>
              </a:rPr>
              <a:t>7</a:t>
            </a:r>
            <a:endParaRPr sz="3600">
              <a:latin typeface="Calibri"/>
              <a:cs typeface="Calibri"/>
            </a:endParaRPr>
          </a:p>
          <a:p>
            <a:pPr marL="12700">
              <a:lnSpc>
                <a:spcPts val="4275"/>
              </a:lnSpc>
            </a:pPr>
            <a:r>
              <a:rPr sz="3600" spc="300" dirty="0">
                <a:latin typeface="Calibri"/>
                <a:cs typeface="Calibri"/>
              </a:rPr>
              <a:t>p.m. </a:t>
            </a:r>
            <a:r>
              <a:rPr sz="3600" spc="450" dirty="0">
                <a:latin typeface="Calibri"/>
                <a:cs typeface="Calibri"/>
              </a:rPr>
              <a:t>on </a:t>
            </a:r>
            <a:r>
              <a:rPr sz="3600" spc="370" dirty="0">
                <a:latin typeface="Calibri"/>
                <a:cs typeface="Calibri"/>
              </a:rPr>
              <a:t>Election</a:t>
            </a:r>
            <a:r>
              <a:rPr sz="3600" spc="-380" dirty="0">
                <a:latin typeface="Calibri"/>
                <a:cs typeface="Calibri"/>
              </a:rPr>
              <a:t> </a:t>
            </a:r>
            <a:r>
              <a:rPr sz="3600" spc="330" dirty="0">
                <a:latin typeface="Calibri"/>
                <a:cs typeface="Calibri"/>
              </a:rPr>
              <a:t>Day.</a:t>
            </a:r>
            <a:endParaRPr sz="3600">
              <a:latin typeface="Calibri"/>
              <a:cs typeface="Calibri"/>
            </a:endParaRPr>
          </a:p>
          <a:p>
            <a:pPr marL="55244">
              <a:lnSpc>
                <a:spcPct val="100000"/>
              </a:lnSpc>
              <a:spcBef>
                <a:spcPts val="1505"/>
              </a:spcBef>
            </a:pPr>
            <a:r>
              <a:rPr sz="3600" b="1" spc="459" dirty="0">
                <a:latin typeface="Calibri"/>
                <a:cs typeface="Calibri"/>
              </a:rPr>
              <a:t>Return </a:t>
            </a:r>
            <a:r>
              <a:rPr sz="3600" b="1" spc="254" dirty="0">
                <a:latin typeface="Calibri"/>
                <a:cs typeface="Calibri"/>
              </a:rPr>
              <a:t>it </a:t>
            </a:r>
            <a:r>
              <a:rPr sz="3600" b="1" spc="495" dirty="0">
                <a:latin typeface="Calibri"/>
                <a:cs typeface="Calibri"/>
              </a:rPr>
              <a:t>by</a:t>
            </a:r>
            <a:r>
              <a:rPr sz="3600" b="1" spc="-120" dirty="0">
                <a:latin typeface="Calibri"/>
                <a:cs typeface="Calibri"/>
              </a:rPr>
              <a:t> </a:t>
            </a:r>
            <a:r>
              <a:rPr sz="3600" b="1" spc="330" dirty="0">
                <a:latin typeface="Calibri"/>
                <a:cs typeface="Calibri"/>
              </a:rPr>
              <a:t>mail.</a:t>
            </a:r>
            <a:endParaRPr sz="3600">
              <a:latin typeface="Calibri"/>
              <a:cs typeface="Calibri"/>
            </a:endParaRPr>
          </a:p>
          <a:p>
            <a:pPr marL="55244" marR="2235835">
              <a:lnSpc>
                <a:spcPts val="4280"/>
              </a:lnSpc>
              <a:spcBef>
                <a:spcPts val="580"/>
              </a:spcBef>
              <a:tabLst>
                <a:tab pos="9905365" algn="l"/>
              </a:tabLst>
            </a:pPr>
            <a:r>
              <a:rPr sz="3600" spc="409" dirty="0">
                <a:latin typeface="Calibri"/>
                <a:cs typeface="Calibri"/>
              </a:rPr>
              <a:t>The </a:t>
            </a:r>
            <a:r>
              <a:rPr sz="3600" spc="345" dirty="0">
                <a:latin typeface="Calibri"/>
                <a:cs typeface="Calibri"/>
              </a:rPr>
              <a:t>return </a:t>
            </a:r>
            <a:r>
              <a:rPr sz="3600" spc="380" dirty="0">
                <a:latin typeface="Calibri"/>
                <a:cs typeface="Calibri"/>
              </a:rPr>
              <a:t>envelope with </a:t>
            </a:r>
            <a:r>
              <a:rPr sz="3600" spc="390" dirty="0">
                <a:latin typeface="Calibri"/>
                <a:cs typeface="Calibri"/>
              </a:rPr>
              <a:t>the </a:t>
            </a:r>
            <a:r>
              <a:rPr sz="3600" spc="405" dirty="0">
                <a:latin typeface="Calibri"/>
                <a:cs typeface="Calibri"/>
              </a:rPr>
              <a:t>absentee  </a:t>
            </a:r>
            <a:r>
              <a:rPr sz="3600" spc="305" dirty="0">
                <a:latin typeface="Calibri"/>
                <a:cs typeface="Calibri"/>
              </a:rPr>
              <a:t>ballot </a:t>
            </a:r>
            <a:r>
              <a:rPr sz="3600" spc="520" dirty="0">
                <a:latin typeface="Calibri"/>
                <a:cs typeface="Calibri"/>
              </a:rPr>
              <a:t>must </a:t>
            </a:r>
            <a:r>
              <a:rPr sz="3600" spc="465" dirty="0">
                <a:latin typeface="Calibri"/>
                <a:cs typeface="Calibri"/>
              </a:rPr>
              <a:t>be </a:t>
            </a:r>
            <a:r>
              <a:rPr sz="3600" spc="450" dirty="0">
                <a:latin typeface="Calibri"/>
                <a:cs typeface="Calibri"/>
              </a:rPr>
              <a:t>postmarked on </a:t>
            </a:r>
            <a:r>
              <a:rPr sz="3600" spc="270" dirty="0">
                <a:latin typeface="Calibri"/>
                <a:cs typeface="Calibri"/>
              </a:rPr>
              <a:t>or </a:t>
            </a:r>
            <a:r>
              <a:rPr sz="3600" spc="330" dirty="0">
                <a:latin typeface="Calibri"/>
                <a:cs typeface="Calibri"/>
              </a:rPr>
              <a:t>before  </a:t>
            </a:r>
            <a:r>
              <a:rPr sz="3600" spc="370" dirty="0">
                <a:latin typeface="Calibri"/>
                <a:cs typeface="Calibri"/>
              </a:rPr>
              <a:t>Election</a:t>
            </a:r>
            <a:r>
              <a:rPr sz="3600" spc="120" dirty="0">
                <a:latin typeface="Calibri"/>
                <a:cs typeface="Calibri"/>
              </a:rPr>
              <a:t> </a:t>
            </a:r>
            <a:r>
              <a:rPr sz="3600" spc="490" dirty="0">
                <a:latin typeface="Calibri"/>
                <a:cs typeface="Calibri"/>
              </a:rPr>
              <a:t>Day</a:t>
            </a:r>
            <a:r>
              <a:rPr sz="3600" spc="120" dirty="0">
                <a:latin typeface="Calibri"/>
                <a:cs typeface="Calibri"/>
              </a:rPr>
              <a:t> </a:t>
            </a:r>
            <a:r>
              <a:rPr sz="3600" spc="495" dirty="0">
                <a:latin typeface="Calibri"/>
                <a:cs typeface="Calibri"/>
              </a:rPr>
              <a:t>and</a:t>
            </a:r>
            <a:r>
              <a:rPr sz="3600" spc="120" dirty="0">
                <a:latin typeface="Calibri"/>
                <a:cs typeface="Calibri"/>
              </a:rPr>
              <a:t> </a:t>
            </a:r>
            <a:r>
              <a:rPr sz="3600" spc="355" dirty="0">
                <a:latin typeface="Calibri"/>
                <a:cs typeface="Calibri"/>
              </a:rPr>
              <a:t>received</a:t>
            </a:r>
            <a:r>
              <a:rPr sz="3600" spc="125" dirty="0">
                <a:latin typeface="Calibri"/>
                <a:cs typeface="Calibri"/>
              </a:rPr>
              <a:t> </a:t>
            </a:r>
            <a:r>
              <a:rPr sz="3600" spc="434" dirty="0">
                <a:latin typeface="Calibri"/>
                <a:cs typeface="Calibri"/>
              </a:rPr>
              <a:t>by</a:t>
            </a:r>
            <a:r>
              <a:rPr sz="3600" spc="120" dirty="0">
                <a:latin typeface="Calibri"/>
                <a:cs typeface="Calibri"/>
              </a:rPr>
              <a:t> </a:t>
            </a:r>
            <a:r>
              <a:rPr sz="3600" spc="450" dirty="0">
                <a:latin typeface="Calibri"/>
                <a:cs typeface="Calibri"/>
              </a:rPr>
              <a:t>noon</a:t>
            </a:r>
            <a:r>
              <a:rPr sz="3600" spc="120" dirty="0">
                <a:latin typeface="Calibri"/>
                <a:cs typeface="Calibri"/>
              </a:rPr>
              <a:t> </a:t>
            </a:r>
            <a:r>
              <a:rPr sz="3600" spc="350" dirty="0">
                <a:latin typeface="Calibri"/>
                <a:cs typeface="Calibri"/>
              </a:rPr>
              <a:t>three </a:t>
            </a:r>
            <a:r>
              <a:rPr sz="3600" dirty="0">
                <a:latin typeface="Calibri"/>
                <a:cs typeface="Calibri"/>
              </a:rPr>
              <a:t>	</a:t>
            </a:r>
            <a:r>
              <a:rPr sz="3600" u="sng" dirty="0">
                <a:uFill>
                  <a:solidFill>
                    <a:srgbClr val="003D6B"/>
                  </a:solidFill>
                </a:uFill>
                <a:latin typeface="Times New Roman"/>
                <a:cs typeface="Times New Roman"/>
              </a:rPr>
              <a:t> </a:t>
            </a:r>
            <a:r>
              <a:rPr sz="3600" u="sng" spc="-465" dirty="0">
                <a:uFill>
                  <a:solidFill>
                    <a:srgbClr val="003D6B"/>
                  </a:solidFill>
                </a:uFill>
                <a:latin typeface="Times New Roman"/>
                <a:cs typeface="Times New Roman"/>
              </a:rPr>
              <a:t> </a:t>
            </a:r>
            <a:r>
              <a:rPr sz="3600" spc="-465" dirty="0">
                <a:latin typeface="Times New Roman"/>
                <a:cs typeface="Times New Roman"/>
              </a:rPr>
              <a:t> </a:t>
            </a:r>
            <a:r>
              <a:rPr sz="3600" spc="405" dirty="0">
                <a:latin typeface="Calibri"/>
                <a:cs typeface="Calibri"/>
              </a:rPr>
              <a:t>days </a:t>
            </a:r>
            <a:r>
              <a:rPr sz="3600" spc="265" dirty="0">
                <a:latin typeface="Calibri"/>
                <a:cs typeface="Calibri"/>
              </a:rPr>
              <a:t>after </a:t>
            </a:r>
            <a:r>
              <a:rPr sz="3600" spc="370" dirty="0">
                <a:latin typeface="Calibri"/>
                <a:cs typeface="Calibri"/>
              </a:rPr>
              <a:t>Election </a:t>
            </a:r>
            <a:r>
              <a:rPr sz="3600" spc="330" dirty="0">
                <a:latin typeface="Calibri"/>
                <a:cs typeface="Calibri"/>
              </a:rPr>
              <a:t>Day. </a:t>
            </a:r>
            <a:r>
              <a:rPr sz="3600" spc="260" dirty="0">
                <a:latin typeface="Calibri"/>
                <a:cs typeface="Calibri"/>
              </a:rPr>
              <a:t>Mail </a:t>
            </a:r>
            <a:r>
              <a:rPr sz="3600" spc="285" dirty="0">
                <a:latin typeface="Calibri"/>
                <a:cs typeface="Calibri"/>
              </a:rPr>
              <a:t>early </a:t>
            </a:r>
            <a:r>
              <a:rPr sz="3600" spc="305" dirty="0">
                <a:latin typeface="Calibri"/>
                <a:cs typeface="Calibri"/>
              </a:rPr>
              <a:t>to </a:t>
            </a:r>
            <a:r>
              <a:rPr sz="3600" spc="560" dirty="0">
                <a:latin typeface="Calibri"/>
                <a:cs typeface="Calibri"/>
              </a:rPr>
              <a:t>make  </a:t>
            </a:r>
            <a:r>
              <a:rPr sz="3600" spc="360" dirty="0">
                <a:latin typeface="Calibri"/>
                <a:cs typeface="Calibri"/>
              </a:rPr>
              <a:t>sure</a:t>
            </a:r>
            <a:r>
              <a:rPr sz="3600" spc="120" dirty="0">
                <a:latin typeface="Calibri"/>
                <a:cs typeface="Calibri"/>
              </a:rPr>
              <a:t> </a:t>
            </a:r>
            <a:r>
              <a:rPr sz="3600" spc="350" dirty="0">
                <a:latin typeface="Calibri"/>
                <a:cs typeface="Calibri"/>
              </a:rPr>
              <a:t>your</a:t>
            </a:r>
            <a:r>
              <a:rPr sz="3600" spc="125" dirty="0">
                <a:latin typeface="Calibri"/>
                <a:cs typeface="Calibri"/>
              </a:rPr>
              <a:t> </a:t>
            </a:r>
            <a:r>
              <a:rPr sz="3600" spc="305" dirty="0">
                <a:latin typeface="Calibri"/>
                <a:cs typeface="Calibri"/>
              </a:rPr>
              <a:t>ballot</a:t>
            </a:r>
            <a:r>
              <a:rPr sz="3600" spc="125" dirty="0">
                <a:latin typeface="Calibri"/>
                <a:cs typeface="Calibri"/>
              </a:rPr>
              <a:t> </a:t>
            </a:r>
            <a:r>
              <a:rPr sz="3600" spc="280" dirty="0">
                <a:latin typeface="Calibri"/>
                <a:cs typeface="Calibri"/>
              </a:rPr>
              <a:t>arrives</a:t>
            </a:r>
            <a:r>
              <a:rPr sz="3600" spc="120" dirty="0">
                <a:latin typeface="Calibri"/>
                <a:cs typeface="Calibri"/>
              </a:rPr>
              <a:t> </a:t>
            </a:r>
            <a:r>
              <a:rPr sz="3600" spc="450" dirty="0">
                <a:latin typeface="Calibri"/>
                <a:cs typeface="Calibri"/>
              </a:rPr>
              <a:t>on</a:t>
            </a:r>
            <a:r>
              <a:rPr sz="3600" spc="125" dirty="0">
                <a:latin typeface="Calibri"/>
                <a:cs typeface="Calibri"/>
              </a:rPr>
              <a:t> </a:t>
            </a:r>
            <a:r>
              <a:rPr sz="3600" spc="315" dirty="0">
                <a:latin typeface="Calibri"/>
                <a:cs typeface="Calibri"/>
              </a:rPr>
              <a:t>time.</a:t>
            </a:r>
            <a:endParaRPr sz="3600">
              <a:latin typeface="Calibri"/>
              <a:cs typeface="Calibri"/>
            </a:endParaRPr>
          </a:p>
          <a:p>
            <a:pPr marL="1336675" marR="5746115" indent="-1240155">
              <a:lnSpc>
                <a:spcPct val="100000"/>
              </a:lnSpc>
              <a:spcBef>
                <a:spcPts val="3470"/>
              </a:spcBef>
            </a:pPr>
            <a:r>
              <a:rPr sz="3000" b="1" spc="360" dirty="0">
                <a:latin typeface="Calibri"/>
                <a:cs typeface="Calibri"/>
              </a:rPr>
              <a:t>Note </a:t>
            </a:r>
            <a:r>
              <a:rPr sz="3000" b="1" spc="370" dirty="0">
                <a:latin typeface="Calibri"/>
                <a:cs typeface="Calibri"/>
              </a:rPr>
              <a:t>the </a:t>
            </a:r>
            <a:r>
              <a:rPr sz="3000" b="1" spc="360" dirty="0">
                <a:latin typeface="Calibri"/>
                <a:cs typeface="Calibri"/>
              </a:rPr>
              <a:t>deadlines</a:t>
            </a:r>
            <a:r>
              <a:rPr sz="3000" b="1" spc="-335" dirty="0">
                <a:latin typeface="Calibri"/>
                <a:cs typeface="Calibri"/>
              </a:rPr>
              <a:t> </a:t>
            </a:r>
            <a:r>
              <a:rPr sz="3000" b="1" spc="260" dirty="0">
                <a:latin typeface="Calibri"/>
                <a:cs typeface="Calibri"/>
              </a:rPr>
              <a:t>for </a:t>
            </a:r>
            <a:r>
              <a:rPr sz="3000" b="1" spc="365" dirty="0">
                <a:latin typeface="Calibri"/>
                <a:cs typeface="Calibri"/>
              </a:rPr>
              <a:t>returning  </a:t>
            </a:r>
            <a:r>
              <a:rPr sz="3000" b="1" spc="370" dirty="0">
                <a:latin typeface="Calibri"/>
                <a:cs typeface="Calibri"/>
              </a:rPr>
              <a:t>the </a:t>
            </a:r>
            <a:r>
              <a:rPr sz="3000" b="1" spc="385" dirty="0">
                <a:latin typeface="Calibri"/>
                <a:cs typeface="Calibri"/>
              </a:rPr>
              <a:t>absentee</a:t>
            </a:r>
            <a:r>
              <a:rPr sz="3000" b="1" spc="-40" dirty="0">
                <a:latin typeface="Calibri"/>
                <a:cs typeface="Calibri"/>
              </a:rPr>
              <a:t> </a:t>
            </a:r>
            <a:r>
              <a:rPr sz="3000" b="1" spc="235" dirty="0">
                <a:latin typeface="Calibri"/>
                <a:cs typeface="Calibri"/>
              </a:rPr>
              <a:t>ballot!</a:t>
            </a:r>
            <a:endParaRPr sz="3000">
              <a:latin typeface="Calibri"/>
              <a:cs typeface="Calibri"/>
            </a:endParaRPr>
          </a:p>
        </p:txBody>
      </p:sp>
      <p:pic>
        <p:nvPicPr>
          <p:cNvPr id="29" name="Picture 28">
            <a:extLst>
              <a:ext uri="{FF2B5EF4-FFF2-40B4-BE49-F238E27FC236}">
                <a16:creationId xmlns:a16="http://schemas.microsoft.com/office/drawing/2014/main" id="{63A58C27-C5A9-1784-F6C3-3B6FBFA023F9}"/>
              </a:ext>
            </a:extLst>
          </p:cNvPr>
          <p:cNvPicPr>
            <a:picLocks noChangeAspect="1"/>
          </p:cNvPicPr>
          <p:nvPr/>
        </p:nvPicPr>
        <p:blipFill>
          <a:blip r:embed="rId6"/>
          <a:stretch>
            <a:fillRect/>
          </a:stretch>
        </p:blipFill>
        <p:spPr>
          <a:xfrm>
            <a:off x="12954000" y="9154290"/>
            <a:ext cx="4950950" cy="10478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TotalTime>
  <Words>1748</Words>
  <Application>Microsoft Office PowerPoint</Application>
  <PresentationFormat>Custom</PresentationFormat>
  <Paragraphs>120</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Verdana</vt:lpstr>
      <vt:lpstr>Office Theme</vt:lpstr>
      <vt:lpstr>HOW TO VOTE ABSENTEE</vt:lpstr>
      <vt:lpstr>Are you registered?</vt:lpstr>
      <vt:lpstr>Apply to Vote with an Absentee Ballot</vt:lpstr>
      <vt:lpstr>Two Ways to Apply for an Absentee Ballot</vt:lpstr>
      <vt:lpstr>Return Paper Absentee Ballot Applications (U.S. mail, email, or fax)</vt:lpstr>
      <vt:lpstr>Watch the Mail</vt:lpstr>
      <vt:lpstr>Using Your Absentee Ballot</vt:lpstr>
      <vt:lpstr>The Return Envelope</vt:lpstr>
      <vt:lpstr>How to Return an Absentee Ballot</vt:lpstr>
      <vt:lpstr>Why Absentee Ballots Are Rejected</vt:lpstr>
      <vt:lpstr>Common Questions</vt:lpstr>
      <vt:lpstr>For 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Absentee Vote.-web update (2).pptx</dc:title>
  <dc:creator>LWVFA</dc:creator>
  <cp:keywords>DAFr5apbyac,BADardP8Xrc</cp:keywords>
  <cp:lastModifiedBy>Pat Fege</cp:lastModifiedBy>
  <cp:revision>5</cp:revision>
  <dcterms:created xsi:type="dcterms:W3CDTF">2023-08-20T16:53:05Z</dcterms:created>
  <dcterms:modified xsi:type="dcterms:W3CDTF">2023-08-20T21:34:34Z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2023-08-20T00:00:00Z</vt:filetime>
  </property>
  <property fmtid="{D5CDD505-2E9C-101B-9397-08002B2CF9AE}" pid="3" name="Creator">
    <vt:lpwstr>Canva</vt:lpwstr>
  </property>
  <property fmtid="{D5CDD505-2E9C-101B-9397-08002B2CF9AE}" pid="4" name="LastSaved">
    <vt:filetime>2023-08-20T00:00:00Z</vt:filetime>
  </property>
</Properties>
</file>