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37" r:id="rId2"/>
    <p:sldMasterId id="2147486970" r:id="rId3"/>
    <p:sldMasterId id="2147486982" r:id="rId4"/>
    <p:sldMasterId id="2147486993" r:id="rId5"/>
    <p:sldMasterId id="2147487005" r:id="rId6"/>
  </p:sldMasterIdLst>
  <p:notesMasterIdLst>
    <p:notesMasterId r:id="rId24"/>
  </p:notesMasterIdLst>
  <p:sldIdLst>
    <p:sldId id="257" r:id="rId7"/>
    <p:sldId id="388" r:id="rId8"/>
    <p:sldId id="385" r:id="rId9"/>
    <p:sldId id="335" r:id="rId10"/>
    <p:sldId id="419" r:id="rId11"/>
    <p:sldId id="446" r:id="rId12"/>
    <p:sldId id="452" r:id="rId13"/>
    <p:sldId id="472" r:id="rId14"/>
    <p:sldId id="471" r:id="rId15"/>
    <p:sldId id="284" r:id="rId16"/>
    <p:sldId id="412" r:id="rId17"/>
    <p:sldId id="425" r:id="rId18"/>
    <p:sldId id="407" r:id="rId19"/>
    <p:sldId id="409" r:id="rId20"/>
    <p:sldId id="426" r:id="rId21"/>
    <p:sldId id="405" r:id="rId22"/>
    <p:sldId id="432"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EE2"/>
    <a:srgbClr val="6B9CC1"/>
    <a:srgbClr val="788BB4"/>
    <a:srgbClr val="578FB9"/>
    <a:srgbClr val="441D61"/>
    <a:srgbClr val="4A206A"/>
    <a:srgbClr val="7E78B4"/>
    <a:srgbClr val="FF37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962CC-C5F6-45C7-ABBE-CF2B0C7BD5BF}" v="1" dt="2021-02-01T23:18:38.5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8" autoAdjust="0"/>
    <p:restoredTop sz="66937" autoAdjust="0"/>
  </p:normalViewPr>
  <p:slideViewPr>
    <p:cSldViewPr>
      <p:cViewPr varScale="1">
        <p:scale>
          <a:sx n="44" d="100"/>
          <a:sy n="44" d="100"/>
        </p:scale>
        <p:origin x="192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 Fege" userId="5aac90411c4abdfd" providerId="LiveId" clId="{4D2962CC-C5F6-45C7-ABBE-CF2B0C7BD5BF}"/>
    <pc:docChg chg="delSld">
      <pc:chgData name="Pat Fege" userId="5aac90411c4abdfd" providerId="LiveId" clId="{4D2962CC-C5F6-45C7-ABBE-CF2B0C7BD5BF}" dt="2021-02-01T23:18:43.996" v="0" actId="47"/>
      <pc:docMkLst>
        <pc:docMk/>
      </pc:docMkLst>
      <pc:sldChg chg="del">
        <pc:chgData name="Pat Fege" userId="5aac90411c4abdfd" providerId="LiveId" clId="{4D2962CC-C5F6-45C7-ABBE-CF2B0C7BD5BF}" dt="2021-02-01T23:18:43.996" v="0" actId="47"/>
        <pc:sldMkLst>
          <pc:docMk/>
          <pc:sldMk cId="0" sldId="4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012D20-3C34-41B5-B6CD-6A6115B837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13788D97-71EC-471B-B4B5-658D98F8F1D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BA19606-1C3A-4076-8718-E5151105AA0E}" type="datetimeFigureOut">
              <a:rPr lang="en-US"/>
              <a:pPr>
                <a:defRPr/>
              </a:pPr>
              <a:t>2/1/2021</a:t>
            </a:fld>
            <a:endParaRPr lang="en-US"/>
          </a:p>
        </p:txBody>
      </p:sp>
      <p:sp>
        <p:nvSpPr>
          <p:cNvPr id="4" name="Slide Image Placeholder 3">
            <a:extLst>
              <a:ext uri="{FF2B5EF4-FFF2-40B4-BE49-F238E27FC236}">
                <a16:creationId xmlns:a16="http://schemas.microsoft.com/office/drawing/2014/main" id="{7275AA8F-0D9D-4AE6-8E21-C03A0183CFAC}"/>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5BC2C8C-F6D0-43DA-B7F3-4E3B0DF310D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C0BEF21-B94B-41D8-9ACD-0BCB8B95DB9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33DAA0AA-B3A2-4601-9D12-994EBD2F5BD2}"/>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4EDB7C4-62E1-4BDA-8B41-927DB7F4F05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illustrations/question-answer-mark-star-stripes-131663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ublicdomainvectors.org/en/free-clipart/Scales-of-justice/86669.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creativecommons.org/publicdomain/mark/1.0/?ref=ccsearch&amp;atype=rich" TargetMode="External"/><Relationship Id="rId5" Type="http://schemas.openxmlformats.org/officeDocument/2006/relationships/hyperlink" Target="https://www.flickr.com/photos/147019916@N07" TargetMode="External"/><Relationship Id="rId4" Type="http://schemas.openxmlformats.org/officeDocument/2006/relationships/hyperlink" Target="https://www.flickr.com/photos/147019916@N07/3196576578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oc.gov/item/2015647173/"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commons.wikimedia.org/wiki/File:8th_Infantry_Rgt._descending_Hill_742_during_Operation_MacArthur_1967-11.jpg" TargetMode="External"/><Relationship Id="rId4" Type="http://schemas.openxmlformats.org/officeDocument/2006/relationships/hyperlink" Target="https://pixabay.com/photos/military-vietnam-war-soldiers-134828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mericanhistory.si.edu/collections/search/object/nmah_1424340"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pr51st.com/congress-to-vote-on-d-c-statehood/"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reepik.com/free-vector/fourth-july-banners_4621766.htm#page=2&amp;query=statue+of+liberty&amp;position=4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92686475@N00/50154412481" TargetMode="External"/><Relationship Id="rId7" Type="http://schemas.openxmlformats.org/officeDocument/2006/relationships/hyperlink" Target="https://commons.wikimedia.org/wiki/File:2008_Presidential_election_early_voting_lines,_Charlotte_(2989096149).jpg"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pixabay.com/photos/man-using-computer-using-computer-1290114/" TargetMode="Externa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92686475@N0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Flag_of_Puerto_Rico.png" TargetMode="External"/><Relationship Id="rId7" Type="http://schemas.openxmlformats.org/officeDocument/2006/relationships/hyperlink" Target="https://openclipart.org/detail/9650/flag-of-northern-mariana-island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openclipart.org/detail/17786/flag-of-us-virgin-islands-united-states" TargetMode="External"/><Relationship Id="rId5" Type="http://schemas.openxmlformats.org/officeDocument/2006/relationships/hyperlink" Target="https://upload.wikimedia.org/wikipedia/commons/thumb/8/87/Flag_of_American_Samoa.svg/640px-Flag_of_American_Samoa.svg.png" TargetMode="External"/><Relationship Id="rId4" Type="http://schemas.openxmlformats.org/officeDocument/2006/relationships/hyperlink" Target="https://en.wikipedia.org/wiki/File:Flag_of_Guam_1934.gif"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creativecommons.org/licenses/by-sa/2.0/?ref=ccsearch&amp;atype=rich" TargetMode="External"/><Relationship Id="rId3" Type="http://schemas.openxmlformats.org/officeDocument/2006/relationships/hyperlink" Target="https://www.flickr.com/photos/92093722@N03/12392733224" TargetMode="External"/><Relationship Id="rId7" Type="http://schemas.openxmlformats.org/officeDocument/2006/relationships/hyperlink" Target="https://www.flickr.com/photos/60513726@N03"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flickr.com/photos/60513726@N03/6732116487" TargetMode="Externa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92093722@N0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t-message.blogs.archives.gov/2019/11/12/the-war-after-the-war-the-american-indian-fight-for-the-vote-after-wwii/"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oc.gov/item/2016894067/"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hroniclingamerica.loc.gov/lccn/sn83045324/1943-07-31/ed-1/seq-3/#date1=1940&amp;index=7&amp;rows=20&amp;words=Campaign+Double+V&amp;searchType=basic&amp;sequence=0&amp;state=&amp;date2=1963&amp;proxtext=double+V+campaign&amp;y=17&amp;x=10&amp;dateFilterType=yearRange&amp;page=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ndla.no/en/subject:23/topic:1:184671/resource:1:109405?filters=urn:filter:06270029-7aa7-4a7a-b383-128b275ff150"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creativecommons.org/licenses/by-nc-sa/2.0/?ref=ccsearch&amp;atype=rich" TargetMode="External"/><Relationship Id="rId3" Type="http://schemas.openxmlformats.org/officeDocument/2006/relationships/hyperlink" Target="https://www.flickr.com/photos/47873224@N06/8443765417" TargetMode="External"/><Relationship Id="rId7" Type="http://schemas.openxmlformats.org/officeDocument/2006/relationships/hyperlink" Target="https://www.flickr.com/photos/25315186@N00" TargetMode="External"/><Relationship Id="rId12" Type="http://schemas.openxmlformats.org/officeDocument/2006/relationships/hyperlink" Target="https://creativecommons.org/licenses/by/2.0/?ref=ccsearch&amp;atype=rich"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flickr.com/photos/25315186@N00/56342295" TargetMode="External"/><Relationship Id="rId11" Type="http://schemas.openxmlformats.org/officeDocument/2006/relationships/hyperlink" Target="https://www.flickr.com/photos/22714323@N06" TargetMode="External"/><Relationship Id="rId5" Type="http://schemas.openxmlformats.org/officeDocument/2006/relationships/hyperlink" Target="https://creativecommons.org/licenses/by-nd/2.0/?ref=ccsearch&amp;atype=rich" TargetMode="External"/><Relationship Id="rId10" Type="http://schemas.openxmlformats.org/officeDocument/2006/relationships/hyperlink" Target="https://www.flickr.com/photos/22714323@N06/3210733192" TargetMode="External"/><Relationship Id="rId4" Type="http://schemas.openxmlformats.org/officeDocument/2006/relationships/hyperlink" Target="https://www.flickr.com/photos/47873224@N06" TargetMode="External"/><Relationship Id="rId9" Type="http://schemas.openxmlformats.org/officeDocument/2006/relationships/hyperlink" Target="https://www.nps.gov/subjects/civilrights/bayard-rustin.ht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rchives.lib.umd.edu/repositories/2/archival_objects/44952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lbjlibrary.net/collections/photo-archive.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lbjlibrary.net/collections/photo-archive.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632BBE2-70A6-4EFF-A893-CAC5152210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12ACD375-8D42-4725-B2CD-14CA2CCEF3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pPr>
            <a:r>
              <a:rPr lang="en-US" altLang="en-US" sz="1100">
                <a:solidFill>
                  <a:srgbClr val="000000"/>
                </a:solidFill>
                <a:ea typeface="Calibri" panose="020F0502020204030204" pitchFamily="34" charset="0"/>
                <a:cs typeface="Times New Roman" panose="02020603050405020304" pitchFamily="18" charset="0"/>
              </a:rPr>
              <a:t>Who gets to participate in government? Who has a voice? Does “We the People” really mean ALL citizens?  And who is considered a citizen?</a:t>
            </a:r>
          </a:p>
          <a:p>
            <a:pPr>
              <a:lnSpc>
                <a:spcPct val="107000"/>
              </a:lnSpc>
              <a:spcBef>
                <a:spcPct val="0"/>
              </a:spcBef>
            </a:pPr>
            <a:r>
              <a:rPr lang="en-US" altLang="en-US" sz="1100">
                <a:solidFill>
                  <a:srgbClr val="000000"/>
                </a:solidFill>
                <a:ea typeface="Calibri" panose="020F0502020204030204" pitchFamily="34" charset="0"/>
                <a:cs typeface="Times New Roman" panose="02020603050405020304" pitchFamily="18" charset="0"/>
              </a:rPr>
              <a:t>This PowerPoint illustrates the expansion of voting rights in the United States and the importance of ensuring that all citizens have the right to vote. </a:t>
            </a:r>
            <a:endParaRPr lang="en-US" altLang="en-US" sz="1800">
              <a:solidFill>
                <a:srgbClr val="000000"/>
              </a:solidFill>
              <a:ea typeface="Calibri" panose="020F0502020204030204" pitchFamily="34" charset="0"/>
              <a:cs typeface="Times New Roman" panose="02020603050405020304" pitchFamily="18" charset="0"/>
            </a:endParaRPr>
          </a:p>
          <a:p>
            <a:pPr>
              <a:lnSpc>
                <a:spcPct val="107000"/>
              </a:lnSpc>
              <a:spcBef>
                <a:spcPct val="0"/>
              </a:spcBef>
            </a:pPr>
            <a:endParaRPr lang="en-US" altLang="en-US" sz="1100">
              <a:latin typeface="Arial" panose="020B0604020202020204" pitchFamily="34" charset="0"/>
              <a:ea typeface="Calibri" panose="020F0502020204030204" pitchFamily="34" charset="0"/>
              <a:cs typeface="Arial" panose="020B0604020202020204" pitchFamily="34" charset="0"/>
            </a:endParaRPr>
          </a:p>
          <a:p>
            <a:pPr>
              <a:lnSpc>
                <a:spcPct val="107000"/>
              </a:lnSpc>
              <a:spcBef>
                <a:spcPct val="0"/>
              </a:spcBef>
            </a:pPr>
            <a:r>
              <a:rPr lang="en-US" altLang="en-US" sz="1100">
                <a:ea typeface="Calibri" panose="020F0502020204030204" pitchFamily="34" charset="0"/>
                <a:cs typeface="Times New Roman" panose="02020603050405020304" pitchFamily="18" charset="0"/>
              </a:rPr>
              <a:t>Image:    </a:t>
            </a:r>
            <a:r>
              <a:rPr lang="en-US" altLang="en-US" sz="2800">
                <a:hlinkClick r:id="rId3"/>
              </a:rPr>
              <a:t>Question Answer Mark - Free vector graphic on Pixabay</a:t>
            </a:r>
            <a:endParaRPr lang="en-US" altLang="en-US" sz="2800"/>
          </a:p>
          <a:p>
            <a:pPr>
              <a:lnSpc>
                <a:spcPct val="107000"/>
              </a:lnSpc>
              <a:spcBef>
                <a:spcPct val="0"/>
              </a:spcBef>
            </a:pPr>
            <a:endParaRPr lang="en-US" altLang="en-US" sz="1800">
              <a:cs typeface="Calibri" panose="020F0502020204030204" pitchFamily="34" charset="0"/>
            </a:endParaRPr>
          </a:p>
          <a:p>
            <a:pPr>
              <a:lnSpc>
                <a:spcPct val="107000"/>
              </a:lnSpc>
              <a:spcBef>
                <a:spcPct val="0"/>
              </a:spcBef>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F9C978F-B747-4A01-ADE1-4F7B82CFD0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057216C-971B-4743-A00D-115178916DE2}"/>
              </a:ext>
            </a:extLst>
          </p:cNvPr>
          <p:cNvSpPr>
            <a:spLocks noGrp="1" noChangeArrowheads="1"/>
          </p:cNvSpPr>
          <p:nvPr>
            <p:ph type="body" idx="1"/>
          </p:nvPr>
        </p:nvSpPr>
        <p:spPr bwMode="auto"/>
        <p:txBody>
          <a:bodyPr wrap="square" numCol="1" anchor="t" anchorCtr="0" compatLnSpc="1">
            <a:prstTxWarp prst="textNoShape">
              <a:avLst/>
            </a:prstTxWarp>
          </a:bodyPr>
          <a:lstStyle/>
          <a:p>
            <a:pPr>
              <a:lnSpc>
                <a:spcPct val="107000"/>
              </a:lnSpc>
              <a:spcBef>
                <a:spcPct val="0"/>
              </a:spcBef>
              <a:spcAft>
                <a:spcPts val="800"/>
              </a:spcAft>
              <a:defRPr/>
            </a:pPr>
            <a:r>
              <a:rPr lang="en-US" altLang="en-US" dirty="0">
                <a:cs typeface="Calibri" panose="020F0502020204030204" pitchFamily="34" charset="0"/>
              </a:rPr>
              <a:t>During this same time, the U.S. Supreme Court ruled on several cases to establish the concept of “one person, one vote.” (Reynolds v. Sims [1964])  In other words, every vote must have the same value, and voting districts for both the U.S. House of Representatives and state legislators must be roughly equal in population. In 1983, the Supreme Court ruled that creating voting districts with almost equal populations was not sufficient, and states must also create voting districts using consistent, nondiscriminatory policies (</a:t>
            </a:r>
            <a:r>
              <a:rPr lang="en-US" altLang="en-US" dirty="0" err="1">
                <a:cs typeface="Calibri" panose="020F0502020204030204" pitchFamily="34" charset="0"/>
              </a:rPr>
              <a:t>Karcher</a:t>
            </a:r>
            <a:r>
              <a:rPr lang="en-US" altLang="en-US" dirty="0">
                <a:cs typeface="Calibri" panose="020F0502020204030204" pitchFamily="34" charset="0"/>
              </a:rPr>
              <a:t> v. Daggett).  This ruling was reinforced by </a:t>
            </a:r>
            <a:r>
              <a:rPr lang="en-US" b="0" i="0" dirty="0">
                <a:solidFill>
                  <a:srgbClr val="111111"/>
                </a:solidFill>
                <a:effectLst/>
                <a:latin typeface="Roboto"/>
              </a:rPr>
              <a:t>subsequent cases that </a:t>
            </a:r>
            <a:r>
              <a:rPr lang="en-US" altLang="en-US" dirty="0">
                <a:cs typeface="Calibri" panose="020F0502020204030204" pitchFamily="34" charset="0"/>
              </a:rPr>
              <a:t>established the principal that racial groups should not be over- or under-represented in voting districts.   </a:t>
            </a:r>
          </a:p>
          <a:p>
            <a:pPr>
              <a:lnSpc>
                <a:spcPct val="107000"/>
              </a:lnSpc>
              <a:spcBef>
                <a:spcPct val="0"/>
              </a:spcBef>
              <a:spcAft>
                <a:spcPts val="800"/>
              </a:spcAft>
              <a:defRPr/>
            </a:pPr>
            <a:endParaRPr lang="en-US" altLang="en-US" dirty="0"/>
          </a:p>
          <a:p>
            <a:pPr>
              <a:lnSpc>
                <a:spcPct val="107000"/>
              </a:lnSpc>
              <a:spcBef>
                <a:spcPct val="0"/>
              </a:spcBef>
              <a:spcAft>
                <a:spcPts val="800"/>
              </a:spcAft>
              <a:defRPr/>
            </a:pPr>
            <a:r>
              <a:rPr lang="en-US" altLang="en-US" dirty="0"/>
              <a:t>Another type of unfair voting districts, or gerrymandering, occurs when state legislators create voting districts that favor one political party over another. The Supreme Court has not yet addressed this issue.</a:t>
            </a:r>
          </a:p>
          <a:p>
            <a:pPr>
              <a:lnSpc>
                <a:spcPct val="107000"/>
              </a:lnSpc>
              <a:spcBef>
                <a:spcPct val="0"/>
              </a:spcBef>
              <a:spcAft>
                <a:spcPts val="800"/>
              </a:spcAft>
              <a:defRPr/>
            </a:pPr>
            <a:endParaRPr lang="en-US" altLang="en-US" dirty="0">
              <a:cs typeface="Calibri" panose="020F0502020204030204" pitchFamily="34" charset="0"/>
            </a:endParaRPr>
          </a:p>
          <a:p>
            <a:pPr>
              <a:lnSpc>
                <a:spcPct val="107000"/>
              </a:lnSpc>
              <a:spcBef>
                <a:spcPct val="0"/>
              </a:spcBef>
              <a:spcAft>
                <a:spcPts val="800"/>
              </a:spcAft>
              <a:defRPr/>
            </a:pPr>
            <a:r>
              <a:rPr lang="en-US" altLang="en-US" dirty="0">
                <a:cs typeface="Calibri" panose="020F0502020204030204" pitchFamily="34" charset="0"/>
              </a:rPr>
              <a:t>Images;</a:t>
            </a:r>
          </a:p>
          <a:p>
            <a:pPr marL="228600" indent="-228600">
              <a:lnSpc>
                <a:spcPct val="107000"/>
              </a:lnSpc>
              <a:spcBef>
                <a:spcPct val="0"/>
              </a:spcBef>
              <a:spcAft>
                <a:spcPts val="800"/>
              </a:spcAft>
              <a:buFont typeface="+mj-lt"/>
              <a:buAutoNum type="arabicPeriod"/>
              <a:defRPr/>
            </a:pPr>
            <a:r>
              <a:rPr lang="en-US" altLang="en-US" dirty="0">
                <a:hlinkClick r:id="rId3"/>
              </a:rPr>
              <a:t>Scales of justice | Public domain vectors</a:t>
            </a:r>
            <a:endParaRPr lang="en-US" altLang="en-US" dirty="0"/>
          </a:p>
          <a:p>
            <a:pPr marL="228600" indent="-228600">
              <a:lnSpc>
                <a:spcPct val="107000"/>
              </a:lnSpc>
              <a:spcBef>
                <a:spcPct val="0"/>
              </a:spcBef>
              <a:spcAft>
                <a:spcPts val="800"/>
              </a:spcAft>
              <a:buFont typeface="+mj-lt"/>
              <a:buAutoNum type="arabicPeriod"/>
              <a:defRPr/>
            </a:pPr>
            <a:r>
              <a:rPr lang="en-US" dirty="0">
                <a:solidFill>
                  <a:srgbClr val="E23600"/>
                </a:solidFill>
                <a:latin typeface="Source Sans Pro" panose="020B0503030403020204" pitchFamily="34" charset="0"/>
                <a:hlinkClick r:id="rId4"/>
              </a:rPr>
              <a:t>"illinois-4th-district-map-gerrymandering"</a:t>
            </a:r>
            <a:r>
              <a:rPr lang="en-US" dirty="0">
                <a:solidFill>
                  <a:srgbClr val="333333"/>
                </a:solidFill>
                <a:latin typeface="Source Sans Pro" panose="020B0503030403020204" pitchFamily="34" charset="0"/>
              </a:rPr>
              <a:t> by </a:t>
            </a:r>
            <a:r>
              <a:rPr lang="en-US" dirty="0">
                <a:solidFill>
                  <a:srgbClr val="E23600"/>
                </a:solidFill>
                <a:latin typeface="Source Sans Pro" panose="020B0503030403020204" pitchFamily="34" charset="0"/>
                <a:hlinkClick r:id="rId5"/>
              </a:rPr>
              <a:t>SBTL1</a:t>
            </a:r>
            <a:r>
              <a:rPr lang="en-US" dirty="0">
                <a:solidFill>
                  <a:srgbClr val="333333"/>
                </a:solidFill>
                <a:latin typeface="Source Sans Pro" panose="020B0503030403020204" pitchFamily="34" charset="0"/>
              </a:rPr>
              <a:t> is marked with </a:t>
            </a:r>
            <a:r>
              <a:rPr lang="en-US" dirty="0">
                <a:solidFill>
                  <a:srgbClr val="E23600"/>
                </a:solidFill>
                <a:latin typeface="Source Sans Pro" panose="020B0503030403020204" pitchFamily="34" charset="0"/>
                <a:hlinkClick r:id="rId6"/>
              </a:rPr>
              <a:t>CC PDM 1.0</a:t>
            </a:r>
            <a:endParaRPr lang="en-US" altLang="en-US" dirty="0"/>
          </a:p>
          <a:p>
            <a:pPr>
              <a:lnSpc>
                <a:spcPct val="107000"/>
              </a:lnSpc>
              <a:spcBef>
                <a:spcPct val="0"/>
              </a:spcBef>
              <a:spcAft>
                <a:spcPts val="800"/>
              </a:spcAft>
              <a:defRPr/>
            </a:pPr>
            <a:endParaRPr lang="en-US" altLang="en-US" dirty="0">
              <a:cs typeface="Calibri" panose="020F0502020204030204" pitchFamily="34" charset="0"/>
            </a:endParaRPr>
          </a:p>
          <a:p>
            <a:pPr>
              <a:lnSpc>
                <a:spcPct val="107000"/>
              </a:lnSpc>
              <a:spcBef>
                <a:spcPct val="0"/>
              </a:spcBef>
              <a:spcAft>
                <a:spcPts val="800"/>
              </a:spcAft>
              <a:defRPr/>
            </a:pPr>
            <a:endParaRPr lang="en-US" altLang="en-US" dirty="0">
              <a:cs typeface="Calibri" panose="020F0502020204030204" pitchFamily="34" charset="0"/>
            </a:endParaRPr>
          </a:p>
          <a:p>
            <a:pPr>
              <a:defRPr/>
            </a:pPr>
            <a:endParaRPr lang="en-US" altLang="en-US" dirty="0"/>
          </a:p>
        </p:txBody>
      </p:sp>
      <p:sp>
        <p:nvSpPr>
          <p:cNvPr id="12292" name="Slide Number Placeholder 3">
            <a:extLst>
              <a:ext uri="{FF2B5EF4-FFF2-40B4-BE49-F238E27FC236}">
                <a16:creationId xmlns:a16="http://schemas.microsoft.com/office/drawing/2014/main" id="{07BD12C6-041A-4211-866D-80D00DFBAC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CAB771B2-A838-4240-9A00-FDE097C05267}"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8893C120-D969-4F83-81F2-F402F65350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1CF799F-90BD-4617-98FF-54BEEFAC0670}"/>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defRPr/>
            </a:pPr>
            <a:r>
              <a:rPr lang="en-US" altLang="en-US" dirty="0">
                <a:solidFill>
                  <a:srgbClr val="181818"/>
                </a:solidFill>
                <a:latin typeface="open-sans"/>
              </a:rPr>
              <a:t>The first push to lower the voting age came during World War II when the military draft was lowered to include 18-year-olds. People horrified by the idea that men could be sent to die for their country before being old enough to vote coined the slogan: "Old Enough to Fight, Old Enough to Vote." However, the effort to lower the voting age to 18 was not successful at that time.</a:t>
            </a:r>
          </a:p>
          <a:p>
            <a:pPr eaLnBrk="1" hangingPunct="1">
              <a:defRPr/>
            </a:pPr>
            <a:endParaRPr lang="en-US" altLang="en-US" dirty="0">
              <a:solidFill>
                <a:srgbClr val="181818"/>
              </a:solidFill>
              <a:latin typeface="open-sans"/>
            </a:endParaRPr>
          </a:p>
          <a:p>
            <a:pPr eaLnBrk="1" hangingPunct="1">
              <a:defRPr/>
            </a:pPr>
            <a:r>
              <a:rPr lang="en-US" altLang="en-US" dirty="0">
                <a:solidFill>
                  <a:srgbClr val="181818"/>
                </a:solidFill>
                <a:latin typeface="open-sans"/>
              </a:rPr>
              <a:t>The idea to lower the voting age to 18 rose again during the Vietnam War era. Senator Edward Kennedy raised the issue using the same slogan, “…—old enough to fight, old enough to vote.” Then Senator Kennedy added, “About 30 percent of our forces in Vietnam are under 21. Over 19,000, or almost half, of those who have died in action there were under 21. Can we really maintain that these young men did not deserve the right to vote?"</a:t>
            </a:r>
            <a:endParaRPr lang="en-US" altLang="en-US" dirty="0">
              <a:solidFill>
                <a:srgbClr val="FF6600"/>
              </a:solidFill>
              <a:cs typeface="Arial" panose="020B0604020202020204" pitchFamily="34" charset="0"/>
            </a:endParaRPr>
          </a:p>
          <a:p>
            <a:pPr eaLnBrk="1" hangingPunct="1">
              <a:defRPr/>
            </a:pPr>
            <a:endParaRPr lang="en-US" altLang="en-US" dirty="0">
              <a:solidFill>
                <a:srgbClr val="FF6600"/>
              </a:solidFill>
              <a:cs typeface="Arial" panose="020B0604020202020204" pitchFamily="34" charset="0"/>
            </a:endParaRPr>
          </a:p>
          <a:p>
            <a:pPr eaLnBrk="1" hangingPunct="1">
              <a:defRPr/>
            </a:pPr>
            <a:r>
              <a:rPr lang="en-US" altLang="en-US" dirty="0">
                <a:solidFill>
                  <a:srgbClr val="FF6600"/>
                </a:solidFill>
                <a:cs typeface="Arial" panose="020B0604020202020204" pitchFamily="34" charset="0"/>
              </a:rPr>
              <a:t>In 1971, the 26</a:t>
            </a:r>
            <a:r>
              <a:rPr lang="en-US" altLang="en-US" baseline="30000" dirty="0">
                <a:solidFill>
                  <a:srgbClr val="FF6600"/>
                </a:solidFill>
                <a:cs typeface="Arial" panose="020B0604020202020204" pitchFamily="34" charset="0"/>
              </a:rPr>
              <a:t>th</a:t>
            </a:r>
            <a:r>
              <a:rPr lang="en-US" altLang="en-US" dirty="0">
                <a:solidFill>
                  <a:srgbClr val="FF6600"/>
                </a:solidFill>
                <a:cs typeface="Arial" panose="020B0604020202020204" pitchFamily="34" charset="0"/>
              </a:rPr>
              <a:t> Amendment granted 18-year-old citizens the right to vote.  The Vietnam War ended in 1975 when the US withdrew its troops from Vietnam.    </a:t>
            </a:r>
          </a:p>
          <a:p>
            <a:pPr eaLnBrk="1" hangingPunct="1">
              <a:defRPr/>
            </a:pPr>
            <a:endParaRPr lang="en-US" altLang="en-US" dirty="0">
              <a:solidFill>
                <a:srgbClr val="FF6600"/>
              </a:solidFill>
              <a:cs typeface="Arial" panose="020B0604020202020204" pitchFamily="34" charset="0"/>
            </a:endParaRPr>
          </a:p>
          <a:p>
            <a:pPr eaLnBrk="1" hangingPunct="1">
              <a:defRPr/>
            </a:pPr>
            <a:r>
              <a:rPr lang="en-US" altLang="en-US" dirty="0">
                <a:solidFill>
                  <a:srgbClr val="FF6600"/>
                </a:solidFill>
                <a:cs typeface="Arial" panose="020B0604020202020204" pitchFamily="34" charset="0"/>
              </a:rPr>
              <a:t>Images:  </a:t>
            </a:r>
          </a:p>
          <a:p>
            <a:pPr marL="228600" indent="-228600" eaLnBrk="1" hangingPunct="1">
              <a:buFont typeface="+mj-lt"/>
              <a:buAutoNum type="arabicPeriod"/>
              <a:defRPr/>
            </a:pPr>
            <a:r>
              <a:rPr lang="en-US" altLang="en-US" dirty="0">
                <a:hlinkClick r:id="rId3"/>
              </a:rPr>
              <a:t>[Large crowd at a National Mobilization to End the War in Vietnam direct action demonstration, Washington, D.C.] / WKL. | Library of Congress (loc.gov)</a:t>
            </a:r>
            <a:r>
              <a:rPr lang="en-US" altLang="en-US" dirty="0"/>
              <a:t>  </a:t>
            </a:r>
          </a:p>
          <a:p>
            <a:pPr marL="228600" indent="-228600" eaLnBrk="1" hangingPunct="1">
              <a:buFont typeface="+mj-lt"/>
              <a:buAutoNum type="arabicPeriod"/>
              <a:defRPr/>
            </a:pPr>
            <a:r>
              <a:rPr lang="en-US" altLang="en-US" dirty="0">
                <a:hlinkClick r:id="rId4"/>
              </a:rPr>
              <a:t>Military Vietnam War Soldiers - Free photo on </a:t>
            </a:r>
            <a:r>
              <a:rPr lang="en-US" altLang="en-US" dirty="0" err="1">
                <a:hlinkClick r:id="rId4"/>
              </a:rPr>
              <a:t>Pixabay</a:t>
            </a:r>
            <a:r>
              <a:rPr lang="en-US" altLang="en-US" dirty="0"/>
              <a:t>   </a:t>
            </a:r>
          </a:p>
          <a:p>
            <a:pPr marL="228600" indent="-228600" eaLnBrk="1" hangingPunct="1">
              <a:buFont typeface="+mj-lt"/>
              <a:buAutoNum type="arabicPeriod"/>
              <a:defRPr/>
            </a:pPr>
            <a:r>
              <a:rPr lang="en-US" altLang="en-US" dirty="0">
                <a:hlinkClick r:id="rId5"/>
              </a:rPr>
              <a:t>File:8th Infantry </a:t>
            </a:r>
            <a:r>
              <a:rPr lang="en-US" altLang="en-US" dirty="0" err="1">
                <a:hlinkClick r:id="rId5"/>
              </a:rPr>
              <a:t>Rgt</a:t>
            </a:r>
            <a:r>
              <a:rPr lang="en-US" altLang="en-US" dirty="0">
                <a:hlinkClick r:id="rId5"/>
              </a:rPr>
              <a:t>. descending Hill 742 during Operation MacArthur 1967-11.jpg - Wikimedia Commons</a:t>
            </a:r>
            <a:endParaRPr lang="en-US" altLang="en-US" dirty="0"/>
          </a:p>
          <a:p>
            <a:pPr eaLnBrk="1" hangingPunct="1">
              <a:defRPr/>
            </a:pPr>
            <a:endParaRPr lang="en-US" altLang="en-US" dirty="0"/>
          </a:p>
          <a:p>
            <a:pPr eaLnBrk="1" hangingPunct="1">
              <a:defRPr/>
            </a:pPr>
            <a:endParaRPr lang="en-US" altLang="en-US" dirty="0"/>
          </a:p>
          <a:p>
            <a:pPr eaLnBrk="1" hangingPunct="1">
              <a:defRPr/>
            </a:pPr>
            <a:endParaRPr lang="en-US" altLang="en-US" dirty="0">
              <a:solidFill>
                <a:srgbClr val="FF6600"/>
              </a:solidFill>
              <a:cs typeface="Arial" panose="020B0604020202020204" pitchFamily="34" charset="0"/>
            </a:endParaRPr>
          </a:p>
          <a:p>
            <a:pPr eaLnBrk="1" hangingPunct="1">
              <a:defRPr/>
            </a:pPr>
            <a:endParaRPr lang="en-US" altLang="en-US" dirty="0">
              <a:solidFill>
                <a:srgbClr val="FF6600"/>
              </a:solidFill>
              <a:cs typeface="Arial" panose="020B0604020202020204" pitchFamily="34" charset="0"/>
            </a:endParaRPr>
          </a:p>
          <a:p>
            <a:pPr>
              <a:defRPr/>
            </a:pPr>
            <a:endParaRPr lang="en-US" altLang="en-US" dirty="0"/>
          </a:p>
        </p:txBody>
      </p:sp>
      <p:sp>
        <p:nvSpPr>
          <p:cNvPr id="14340" name="Slide Number Placeholder 3">
            <a:extLst>
              <a:ext uri="{FF2B5EF4-FFF2-40B4-BE49-F238E27FC236}">
                <a16:creationId xmlns:a16="http://schemas.microsoft.com/office/drawing/2014/main" id="{B44DAD9F-0382-4C01-AC66-7484AD00BF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BDE9D417-8E0B-4B98-B8B2-C10FC31F4228}"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EDBAB5B-EFB9-4A5C-BEE3-09E32081C7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A28CE0AF-1F63-462E-B936-83F91AF30648}"/>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The District of Columbia is not a state. As a result, District residents do not have the same voting rights as many other citizens even though there are more residents in Washington, DC than in the state of Wyoming. They did not gain the right to vote for President until 1961. They still cannot elect a voting member of Congress, although they can elect a </a:t>
            </a:r>
            <a:r>
              <a:rPr lang="en-US" altLang="en-US" b="1" dirty="0"/>
              <a:t>non-voting</a:t>
            </a:r>
            <a:r>
              <a:rPr lang="en-US" altLang="en-US" dirty="0"/>
              <a:t> member of the House of Representatives who can speak on issues and urge others to pass laws  on their behalf.   You may have seen their license plates reviving the slogan, “Taxation Without Representation,” that was first used during the War of Independence with Great Britain.  They are lobbying to become the 51</a:t>
            </a:r>
            <a:r>
              <a:rPr lang="en-US" altLang="en-US" baseline="30000" dirty="0"/>
              <a:t>st</a:t>
            </a:r>
            <a:r>
              <a:rPr lang="en-US" altLang="en-US" dirty="0"/>
              <a:t> state so they will have the full voting rights of a citizen living elsewhere in the United States. </a:t>
            </a:r>
          </a:p>
          <a:p>
            <a:pPr>
              <a:defRPr/>
            </a:pPr>
            <a:endParaRPr lang="en-US" altLang="en-US" dirty="0"/>
          </a:p>
          <a:p>
            <a:pPr>
              <a:defRPr/>
            </a:pPr>
            <a:r>
              <a:rPr lang="en-US" altLang="en-US" dirty="0"/>
              <a:t>Images: </a:t>
            </a:r>
          </a:p>
          <a:p>
            <a:pPr marL="228600" indent="-228600">
              <a:buFont typeface="+mj-lt"/>
              <a:buAutoNum type="arabicPeriod"/>
              <a:defRPr/>
            </a:pPr>
            <a:r>
              <a:rPr lang="en-US" dirty="0">
                <a:hlinkClick r:id="rId3"/>
              </a:rPr>
              <a:t>Bumper Sticker, D.C. Voting Rights | National Museum of American History (si.edu)</a:t>
            </a:r>
            <a:r>
              <a:rPr lang="en-US" dirty="0"/>
              <a:t> </a:t>
            </a:r>
            <a:r>
              <a:rPr lang="en-US" dirty="0">
                <a:solidFill>
                  <a:srgbClr val="4D4D4F"/>
                </a:solidFill>
                <a:latin typeface="Open Sans"/>
              </a:rPr>
              <a:t>District of Columbia League of Women Voters</a:t>
            </a:r>
          </a:p>
          <a:p>
            <a:pPr marL="228600" indent="-228600">
              <a:buFont typeface="+mj-lt"/>
              <a:buAutoNum type="arabicPeriod"/>
              <a:defRPr/>
            </a:pPr>
            <a:r>
              <a:rPr lang="en-US" altLang="en-US" dirty="0">
                <a:solidFill>
                  <a:srgbClr val="4D4D4F"/>
                </a:solidFill>
                <a:latin typeface="Open Sans"/>
              </a:rPr>
              <a:t>Graphic by League of Women Voters of Fairfax Area, Microsoft Word   </a:t>
            </a:r>
          </a:p>
          <a:p>
            <a:pPr marL="228600" indent="-228600">
              <a:buFont typeface="+mj-lt"/>
              <a:buAutoNum type="arabicPeriod"/>
              <a:defRPr/>
            </a:pPr>
            <a:r>
              <a:rPr lang="en-US" dirty="0">
                <a:solidFill>
                  <a:prstClr val="black"/>
                </a:solidFill>
                <a:hlinkClick r:id="rId4"/>
              </a:rPr>
              <a:t>Puerto Rico 51st Congress to Vote on D.C. Statehood (pr51st.com)</a:t>
            </a:r>
            <a:r>
              <a:rPr lang="en-US" dirty="0">
                <a:solidFill>
                  <a:prstClr val="black"/>
                </a:solidFill>
              </a:rPr>
              <a:t> Creative Commons</a:t>
            </a:r>
          </a:p>
          <a:p>
            <a:pPr>
              <a:defRPr/>
            </a:pPr>
            <a:endParaRPr lang="en-US" altLang="en-US" dirty="0">
              <a:solidFill>
                <a:srgbClr val="4D4D4F"/>
              </a:solidFill>
              <a:latin typeface="Open Sans"/>
            </a:endParaRPr>
          </a:p>
          <a:p>
            <a:pPr>
              <a:defRPr/>
            </a:pPr>
            <a:endParaRPr lang="en-US" altLang="en-US" dirty="0"/>
          </a:p>
          <a:p>
            <a:pPr>
              <a:defRPr/>
            </a:pPr>
            <a:endParaRPr lang="en-US" altLang="en-US" dirty="0"/>
          </a:p>
        </p:txBody>
      </p:sp>
      <p:sp>
        <p:nvSpPr>
          <p:cNvPr id="16388" name="Slide Number Placeholder 3">
            <a:extLst>
              <a:ext uri="{FF2B5EF4-FFF2-40B4-BE49-F238E27FC236}">
                <a16:creationId xmlns:a16="http://schemas.microsoft.com/office/drawing/2014/main" id="{ADB51728-E44C-42A8-AFCA-951037DDC3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6F603B99-2EDA-4A89-88D1-04D73649D925}" type="slidenum">
              <a:rPr lang="en-US" altLang="en-US" smtClean="0"/>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78ECA07-7C97-4258-A581-4FC50FECD6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ED49611-2B41-48B7-9443-99FA9F25BA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dirty="0">
                <a:solidFill>
                  <a:srgbClr val="000000"/>
                </a:solidFill>
                <a:ea typeface="Calibri" panose="020F0502020204030204" pitchFamily="34" charset="0"/>
                <a:cs typeface="Times New Roman" panose="02020603050405020304" pitchFamily="18" charset="0"/>
              </a:rPr>
              <a:t>Improving access to voting continues.  </a:t>
            </a:r>
          </a:p>
          <a:p>
            <a:endParaRPr lang="en-US" altLang="en-US" sz="1800" dirty="0">
              <a:solidFill>
                <a:srgbClr val="000000"/>
              </a:solidFill>
              <a:ea typeface="Calibri" panose="020F0502020204030204" pitchFamily="34" charset="0"/>
              <a:cs typeface="Times New Roman" panose="02020603050405020304" pitchFamily="18" charset="0"/>
            </a:endParaRPr>
          </a:p>
          <a:p>
            <a:r>
              <a:rPr lang="en-US" altLang="en-US" sz="1800" dirty="0">
                <a:solidFill>
                  <a:srgbClr val="000000"/>
                </a:solidFill>
                <a:ea typeface="Calibri" panose="020F0502020204030204" pitchFamily="34" charset="0"/>
                <a:cs typeface="Times New Roman" panose="02020603050405020304" pitchFamily="18" charset="0"/>
              </a:rPr>
              <a:t>The </a:t>
            </a:r>
            <a:r>
              <a:rPr lang="en-US" altLang="en-US" sz="1800" i="1" dirty="0">
                <a:solidFill>
                  <a:srgbClr val="000000"/>
                </a:solidFill>
                <a:ea typeface="Calibri" panose="020F0502020204030204" pitchFamily="34" charset="0"/>
                <a:cs typeface="Times New Roman" panose="02020603050405020304" pitchFamily="18" charset="0"/>
              </a:rPr>
              <a:t>Voting Accessibility for the Elderly and Handicapped Act </a:t>
            </a:r>
            <a:r>
              <a:rPr lang="en-US" altLang="en-US" sz="1800" dirty="0">
                <a:solidFill>
                  <a:srgbClr val="000000"/>
                </a:solidFill>
                <a:ea typeface="Calibri" panose="020F0502020204030204" pitchFamily="34" charset="0"/>
                <a:cs typeface="Times New Roman" panose="02020603050405020304" pitchFamily="18" charset="0"/>
              </a:rPr>
              <a:t>required accessible polling places in federal elections for elderly individuals and people with disabilities who might not be able to walk into a polling place. </a:t>
            </a:r>
            <a:endParaRPr lang="en-US" altLang="en-US" sz="1800" dirty="0">
              <a:ea typeface="Calibri" panose="020F0502020204030204" pitchFamily="34" charset="0"/>
              <a:cs typeface="Times New Roman" panose="02020603050405020304" pitchFamily="18" charset="0"/>
            </a:endParaRPr>
          </a:p>
          <a:p>
            <a:r>
              <a:rPr lang="en-US" altLang="en-US" i="1" dirty="0">
                <a:solidFill>
                  <a:srgbClr val="000000"/>
                </a:solidFill>
                <a:ea typeface="Calibri" panose="020F0502020204030204" pitchFamily="34" charset="0"/>
                <a:cs typeface="Times New Roman" panose="02020603050405020304" pitchFamily="18" charset="0"/>
              </a:rPr>
              <a:t>The Uniformed and Overseas Citizen Absentee Voting Act </a:t>
            </a:r>
            <a:r>
              <a:rPr lang="en-US" altLang="en-US" sz="1800" dirty="0">
                <a:solidFill>
                  <a:srgbClr val="000000"/>
                </a:solidFill>
                <a:ea typeface="Calibri" panose="020F0502020204030204" pitchFamily="34" charset="0"/>
                <a:cs typeface="Times New Roman" panose="02020603050405020304" pitchFamily="18" charset="0"/>
              </a:rPr>
              <a:t>granted military and citizens living abroad the right to vote in federal elections.  </a:t>
            </a:r>
            <a:endParaRPr lang="en-US" altLang="en-US" sz="1800" dirty="0">
              <a:ea typeface="Calibri" panose="020F0502020204030204" pitchFamily="34" charset="0"/>
              <a:cs typeface="Times New Roman" panose="02020603050405020304" pitchFamily="18" charset="0"/>
            </a:endParaRPr>
          </a:p>
          <a:p>
            <a:r>
              <a:rPr lang="en-US" altLang="en-US" i="1" dirty="0">
                <a:solidFill>
                  <a:srgbClr val="000000"/>
                </a:solidFill>
                <a:ea typeface="Calibri" panose="020F0502020204030204" pitchFamily="34" charset="0"/>
                <a:cs typeface="Times New Roman" panose="02020603050405020304" pitchFamily="18" charset="0"/>
              </a:rPr>
              <a:t>National Voter Registration Act </a:t>
            </a:r>
            <a:r>
              <a:rPr lang="en-US" altLang="en-US" dirty="0">
                <a:solidFill>
                  <a:srgbClr val="000000"/>
                </a:solidFill>
                <a:ea typeface="Calibri" panose="020F0502020204030204" pitchFamily="34" charset="0"/>
                <a:cs typeface="Times New Roman" panose="02020603050405020304" pitchFamily="18" charset="0"/>
              </a:rPr>
              <a:t>required states to permit voter registration by mail and make voter registration available at the DMV. </a:t>
            </a:r>
          </a:p>
          <a:p>
            <a:r>
              <a:rPr lang="en-US" altLang="en-US" sz="1800" i="1" dirty="0">
                <a:solidFill>
                  <a:srgbClr val="000000"/>
                </a:solidFill>
                <a:ea typeface="Calibri" panose="020F0502020204030204" pitchFamily="34" charset="0"/>
                <a:cs typeface="Times New Roman" panose="02020603050405020304" pitchFamily="18" charset="0"/>
              </a:rPr>
              <a:t>Help America Vote Act </a:t>
            </a:r>
            <a:r>
              <a:rPr lang="en-US" altLang="en-US" sz="1800" dirty="0">
                <a:solidFill>
                  <a:srgbClr val="000000"/>
                </a:solidFill>
                <a:ea typeface="Calibri" panose="020F0502020204030204" pitchFamily="34" charset="0"/>
                <a:cs typeface="Times New Roman" panose="02020603050405020304" pitchFamily="18" charset="0"/>
              </a:rPr>
              <a:t>created required minimal standards for voting procedures, including upgrading </a:t>
            </a:r>
            <a:r>
              <a:rPr lang="en-US" altLang="en-US" sz="2800" dirty="0">
                <a:solidFill>
                  <a:srgbClr val="141712"/>
                </a:solidFill>
                <a:latin typeface="IBM Plex Sans"/>
                <a:ea typeface="Calibri" panose="020F0502020204030204" pitchFamily="34" charset="0"/>
                <a:cs typeface="Times New Roman" panose="02020603050405020304" pitchFamily="18" charset="0"/>
              </a:rPr>
              <a:t>voting machines, registration processes, and poll worker training. </a:t>
            </a:r>
          </a:p>
          <a:p>
            <a:endParaRPr lang="en-US" altLang="en-US" sz="2800" dirty="0">
              <a:solidFill>
                <a:srgbClr val="141712"/>
              </a:solidFill>
              <a:latin typeface="IBM Plex Sans"/>
              <a:ea typeface="Calibri" panose="020F0502020204030204" pitchFamily="34" charset="0"/>
              <a:cs typeface="Times New Roman" panose="02020603050405020304" pitchFamily="18" charset="0"/>
            </a:endParaRPr>
          </a:p>
          <a:p>
            <a:r>
              <a:rPr lang="en-US" altLang="en-US" sz="2800" dirty="0">
                <a:solidFill>
                  <a:srgbClr val="141712"/>
                </a:solidFill>
                <a:latin typeface="IBM Plex Sans"/>
                <a:ea typeface="Calibri" panose="020F0502020204030204" pitchFamily="34" charset="0"/>
                <a:cs typeface="Times New Roman" panose="02020603050405020304" pitchFamily="18" charset="0"/>
              </a:rPr>
              <a:t>Think about how some of these groups were kept from voting in the past.   Through no fault of their own, they often did not have the opportunity to vote.  </a:t>
            </a:r>
          </a:p>
          <a:p>
            <a:endParaRPr lang="en-US" altLang="en-US" sz="2800" dirty="0">
              <a:solidFill>
                <a:srgbClr val="141712"/>
              </a:solidFill>
              <a:latin typeface="IBM Plex Sans"/>
              <a:ea typeface="Calibri" panose="020F0502020204030204" pitchFamily="34" charset="0"/>
              <a:cs typeface="Times New Roman" panose="02020603050405020304" pitchFamily="18" charset="0"/>
            </a:endParaRPr>
          </a:p>
          <a:p>
            <a:endParaRPr lang="en-US" altLang="en-US" sz="2800" dirty="0">
              <a:solidFill>
                <a:srgbClr val="141712"/>
              </a:solidFill>
              <a:latin typeface="IBM Plex Sans"/>
              <a:ea typeface="Calibri" panose="020F0502020204030204" pitchFamily="34" charset="0"/>
              <a:cs typeface="Times New Roman" panose="02020603050405020304" pitchFamily="18" charset="0"/>
            </a:endParaRPr>
          </a:p>
          <a:p>
            <a:r>
              <a:rPr lang="en-US" altLang="en-US" sz="2800" dirty="0">
                <a:solidFill>
                  <a:srgbClr val="141712"/>
                </a:solidFill>
                <a:latin typeface="IBM Plex Sans"/>
                <a:ea typeface="Calibri" panose="020F0502020204030204" pitchFamily="34" charset="0"/>
                <a:cs typeface="Times New Roman" panose="02020603050405020304" pitchFamily="18" charset="0"/>
              </a:rPr>
              <a:t>Images:</a:t>
            </a:r>
          </a:p>
          <a:p>
            <a:pPr>
              <a:buFont typeface="+mj-lt"/>
              <a:buNone/>
            </a:pPr>
            <a:r>
              <a:rPr lang="en-US" altLang="en-US" sz="2800" dirty="0">
                <a:solidFill>
                  <a:srgbClr val="141712"/>
                </a:solidFill>
                <a:latin typeface="IBM Plex Sans"/>
                <a:ea typeface="Calibri" panose="020F0502020204030204" pitchFamily="34" charset="0"/>
                <a:cs typeface="Times New Roman" panose="02020603050405020304" pitchFamily="18" charset="0"/>
              </a:rPr>
              <a:t>1 -3  League of Women Voters of the Fairfax Area, Microsoft Word</a:t>
            </a:r>
          </a:p>
          <a:p>
            <a:pPr>
              <a:buFont typeface="+mj-lt"/>
              <a:buNone/>
            </a:pPr>
            <a:r>
              <a:rPr lang="en-US" altLang="en-US" sz="4000" dirty="0">
                <a:ea typeface="Calibri" panose="020F0502020204030204" pitchFamily="34" charset="0"/>
                <a:cs typeface="Times New Roman" panose="02020603050405020304" pitchFamily="18" charset="0"/>
                <a:hlinkClick r:id="rId3"/>
              </a:rPr>
              <a:t>4. Free Vector | Fourth of </a:t>
            </a:r>
            <a:r>
              <a:rPr lang="en-US" altLang="en-US" sz="4000" dirty="0" err="1">
                <a:ea typeface="Calibri" panose="020F0502020204030204" pitchFamily="34" charset="0"/>
                <a:cs typeface="Times New Roman" panose="02020603050405020304" pitchFamily="18" charset="0"/>
                <a:hlinkClick r:id="rId3"/>
              </a:rPr>
              <a:t>july</a:t>
            </a:r>
            <a:r>
              <a:rPr lang="en-US" altLang="en-US" sz="4000" dirty="0">
                <a:ea typeface="Calibri" panose="020F0502020204030204" pitchFamily="34" charset="0"/>
                <a:cs typeface="Times New Roman" panose="02020603050405020304" pitchFamily="18" charset="0"/>
                <a:hlinkClick r:id="rId3"/>
              </a:rPr>
              <a:t> banners (freepik.com)</a:t>
            </a:r>
            <a:r>
              <a:rPr lang="en-US" altLang="en-US" sz="4000" dirty="0">
                <a:ea typeface="Calibri" panose="020F0502020204030204" pitchFamily="34" charset="0"/>
                <a:cs typeface="Times New Roman" panose="02020603050405020304" pitchFamily="18" charset="0"/>
              </a:rPr>
              <a:t> Words added by League of Women Voters of the Fairfax Area, Microsoft Word</a:t>
            </a:r>
            <a:endParaRPr lang="en-US" altLang="en-US" sz="2800" dirty="0">
              <a:solidFill>
                <a:srgbClr val="141712"/>
              </a:solidFill>
              <a:latin typeface="IBM Plex Sans"/>
              <a:ea typeface="Calibri" panose="020F0502020204030204" pitchFamily="34" charset="0"/>
              <a:cs typeface="Times New Roman" panose="02020603050405020304" pitchFamily="18" charset="0"/>
            </a:endParaRPr>
          </a:p>
          <a:p>
            <a:endParaRPr lang="en-US" altLang="en-US" dirty="0">
              <a:ea typeface="Calibri" panose="020F0502020204030204" pitchFamily="34" charset="0"/>
              <a:cs typeface="Times New Roman" panose="02020603050405020304" pitchFamily="18" charset="0"/>
            </a:endParaRPr>
          </a:p>
        </p:txBody>
      </p:sp>
      <p:sp>
        <p:nvSpPr>
          <p:cNvPr id="18436" name="Slide Number Placeholder 3">
            <a:extLst>
              <a:ext uri="{FF2B5EF4-FFF2-40B4-BE49-F238E27FC236}">
                <a16:creationId xmlns:a16="http://schemas.microsoft.com/office/drawing/2014/main" id="{B691A345-9F61-4EEA-B333-81860E9827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825BDB52-DCE5-4944-A61E-B3E16247B4B6}" type="slidenum">
              <a:rPr lang="en-US" altLang="en-US" smtClean="0"/>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ED51B8F-1F22-4CC5-BC76-AFAE78C18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D0BDA8B-6609-4222-A3BA-6B91FA9B921A}"/>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solidFill>
                  <a:srgbClr val="000000"/>
                </a:solidFill>
                <a:latin typeface="Muli"/>
              </a:rPr>
              <a:t>Remember, states can make decisions about voter registration and voting procedures. Statistics show that when states offer more options for voting, such as voting by mail or voting early, in addition to in-person voting on election day, more people will vote. </a:t>
            </a:r>
          </a:p>
          <a:p>
            <a:pPr>
              <a:defRPr/>
            </a:pPr>
            <a:endParaRPr lang="en-US" altLang="en-US" dirty="0">
              <a:solidFill>
                <a:srgbClr val="000000"/>
              </a:solidFill>
              <a:latin typeface="Muli"/>
            </a:endParaRPr>
          </a:p>
          <a:p>
            <a:pPr>
              <a:defRPr/>
            </a:pPr>
            <a:r>
              <a:rPr lang="en-US" altLang="en-US" dirty="0">
                <a:solidFill>
                  <a:srgbClr val="000000"/>
                </a:solidFill>
                <a:latin typeface="Muli"/>
              </a:rPr>
              <a:t>When states provide more access to voter registration, such as allowing both registering online and registering with a paper application, more people can become voters. The requirements for voter registration are also important. Many Native Americans who live on rural reservations or tribal lands do not have street addresses which are required for voter registration in some states. The requirement of a street address limits their ability to register. </a:t>
            </a:r>
          </a:p>
          <a:p>
            <a:pPr>
              <a:defRPr/>
            </a:pPr>
            <a:endParaRPr lang="en-US" altLang="en-US" dirty="0">
              <a:solidFill>
                <a:srgbClr val="000000"/>
              </a:solidFill>
              <a:latin typeface="Muli"/>
            </a:endParaRPr>
          </a:p>
          <a:p>
            <a:pPr>
              <a:defRPr/>
            </a:pPr>
            <a:r>
              <a:rPr lang="en-US" altLang="en-US" dirty="0">
                <a:solidFill>
                  <a:srgbClr val="000000"/>
                </a:solidFill>
                <a:latin typeface="Muli"/>
              </a:rPr>
              <a:t>The location and number of polling places are important issues. When there are few or inconvenient polling places, people need to travel long distances to vote or may need to wait in long lines.  Not everyone can do this because of their circumstances, such as their work schedule or not being able to access transportation.  This discourages people and results in fewer voters</a:t>
            </a:r>
            <a:r>
              <a:rPr lang="en-US" altLang="en-US" dirty="0">
                <a:solidFill>
                  <a:srgbClr val="000000"/>
                </a:solidFill>
                <a:highlight>
                  <a:srgbClr val="FFFF00"/>
                </a:highlight>
                <a:latin typeface="Muli"/>
              </a:rPr>
              <a:t>. </a:t>
            </a:r>
          </a:p>
          <a:p>
            <a:pPr>
              <a:defRPr/>
            </a:pPr>
            <a:endParaRPr lang="en-US" altLang="en-US" dirty="0">
              <a:solidFill>
                <a:srgbClr val="000000"/>
              </a:solidFill>
              <a:highlight>
                <a:srgbClr val="FFFF00"/>
              </a:highlight>
              <a:latin typeface="Muli"/>
            </a:endParaRPr>
          </a:p>
          <a:p>
            <a:pPr>
              <a:defRPr/>
            </a:pPr>
            <a:r>
              <a:rPr lang="en-US" altLang="en-US" dirty="0">
                <a:solidFill>
                  <a:srgbClr val="000000"/>
                </a:solidFill>
                <a:highlight>
                  <a:srgbClr val="FFFF00"/>
                </a:highlight>
                <a:latin typeface="Muli"/>
              </a:rPr>
              <a:t>Images:</a:t>
            </a:r>
          </a:p>
          <a:p>
            <a:pPr marL="228600" indent="-228600">
              <a:buFont typeface="+mj-lt"/>
              <a:buAutoNum type="arabicPeriod"/>
              <a:defRPr/>
            </a:pPr>
            <a:r>
              <a:rPr lang="en-US" dirty="0">
                <a:solidFill>
                  <a:srgbClr val="E23600"/>
                </a:solidFill>
                <a:latin typeface="Source Sans Pro" panose="020B0503030403020204" pitchFamily="34" charset="0"/>
                <a:hlinkClick r:id="rId3"/>
              </a:rPr>
              <a:t>"Vote by Mail"</a:t>
            </a:r>
            <a:r>
              <a:rPr lang="en-US" dirty="0">
                <a:solidFill>
                  <a:srgbClr val="333333"/>
                </a:solidFill>
                <a:latin typeface="Source Sans Pro" panose="020B0503030403020204" pitchFamily="34" charset="0"/>
              </a:rPr>
              <a:t> by </a:t>
            </a:r>
            <a:r>
              <a:rPr lang="en-US" dirty="0">
                <a:solidFill>
                  <a:srgbClr val="E23600"/>
                </a:solidFill>
                <a:latin typeface="Source Sans Pro" panose="020B0503030403020204" pitchFamily="34" charset="0"/>
                <a:hlinkClick r:id="rId4"/>
              </a:rPr>
              <a:t>Timothy Valentine</a:t>
            </a:r>
            <a:r>
              <a:rPr lang="en-US" dirty="0">
                <a:solidFill>
                  <a:srgbClr val="333333"/>
                </a:solidFill>
                <a:latin typeface="Source Sans Pro" panose="020B0503030403020204" pitchFamily="34" charset="0"/>
              </a:rPr>
              <a:t> is licensed under </a:t>
            </a:r>
            <a:r>
              <a:rPr lang="en-US" dirty="0">
                <a:solidFill>
                  <a:srgbClr val="E23600"/>
                </a:solidFill>
                <a:latin typeface="Source Sans Pro" panose="020B0503030403020204" pitchFamily="34" charset="0"/>
                <a:hlinkClick r:id="rId5"/>
              </a:rPr>
              <a:t>CC BY-NC-SA 2.0</a:t>
            </a:r>
            <a:r>
              <a:rPr lang="en-US" dirty="0">
                <a:solidFill>
                  <a:srgbClr val="E23600"/>
                </a:solidFill>
                <a:latin typeface="Source Sans Pro" panose="020B0503030403020204" pitchFamily="34" charset="0"/>
              </a:rPr>
              <a:t>  </a:t>
            </a:r>
          </a:p>
          <a:p>
            <a:pPr marL="228600" indent="-228600">
              <a:buFont typeface="+mj-lt"/>
              <a:buAutoNum type="arabicPeriod"/>
              <a:defRPr/>
            </a:pPr>
            <a:r>
              <a:rPr lang="en-US" dirty="0">
                <a:solidFill>
                  <a:srgbClr val="E23600"/>
                </a:solidFill>
                <a:latin typeface="Source Sans Pro" panose="020B0503030403020204" pitchFamily="34" charset="0"/>
              </a:rPr>
              <a:t>League of Women Voters of the Fairfax Area, Microsoft Word graphic</a:t>
            </a:r>
          </a:p>
          <a:p>
            <a:pPr marL="228600" indent="-228600">
              <a:buFont typeface="+mj-lt"/>
              <a:buAutoNum type="arabicPeriod"/>
              <a:defRPr/>
            </a:pPr>
            <a:r>
              <a:rPr lang="en-US" dirty="0">
                <a:hlinkClick r:id="rId6"/>
              </a:rPr>
              <a:t>Man Using Computer - Free photo on </a:t>
            </a:r>
            <a:r>
              <a:rPr lang="en-US" dirty="0" err="1">
                <a:hlinkClick r:id="rId6"/>
              </a:rPr>
              <a:t>Pixabay</a:t>
            </a:r>
            <a:endParaRPr lang="en-US" dirty="0"/>
          </a:p>
          <a:p>
            <a:pPr marL="228600" indent="-228600">
              <a:buFont typeface="+mj-lt"/>
              <a:buAutoNum type="arabicPeriod"/>
              <a:defRPr/>
            </a:pPr>
            <a:r>
              <a:rPr lang="en-US" dirty="0">
                <a:hlinkClick r:id="rId7"/>
              </a:rPr>
              <a:t>File:2008 Presidential election early voting lines, Charlotte (2989096149).jpg - Wikimedia Commons</a:t>
            </a:r>
            <a:endParaRPr lang="en-US" dirty="0">
              <a:solidFill>
                <a:srgbClr val="E23600"/>
              </a:solidFill>
              <a:latin typeface="Source Sans Pro" panose="020B0503030403020204" pitchFamily="34" charset="0"/>
            </a:endParaRPr>
          </a:p>
          <a:p>
            <a:pPr marL="228600" indent="-228600">
              <a:buFont typeface="+mj-lt"/>
              <a:buAutoNum type="arabicPeriod"/>
              <a:defRPr/>
            </a:pPr>
            <a:endParaRPr lang="en-US" dirty="0">
              <a:solidFill>
                <a:srgbClr val="E23600"/>
              </a:solidFill>
              <a:latin typeface="Source Sans Pro" panose="020B0503030403020204" pitchFamily="34" charset="0"/>
            </a:endParaRPr>
          </a:p>
          <a:p>
            <a:pPr>
              <a:defRPr/>
            </a:pPr>
            <a:endParaRPr lang="en-US" altLang="en-US" dirty="0">
              <a:solidFill>
                <a:srgbClr val="000000"/>
              </a:solidFill>
              <a:latin typeface="Muli"/>
            </a:endParaRPr>
          </a:p>
          <a:p>
            <a:pPr>
              <a:defRPr/>
            </a:pPr>
            <a:endParaRPr lang="en-US" altLang="en-US" dirty="0">
              <a:solidFill>
                <a:srgbClr val="000000"/>
              </a:solidFill>
              <a:latin typeface="Muli"/>
            </a:endParaRPr>
          </a:p>
          <a:p>
            <a:pPr>
              <a:defRPr/>
            </a:pPr>
            <a:endParaRPr lang="en-US" altLang="en-US" dirty="0">
              <a:solidFill>
                <a:srgbClr val="000000"/>
              </a:solidFill>
              <a:highlight>
                <a:srgbClr val="FFFF00"/>
              </a:highlight>
              <a:latin typeface="Muli"/>
            </a:endParaRPr>
          </a:p>
        </p:txBody>
      </p:sp>
      <p:sp>
        <p:nvSpPr>
          <p:cNvPr id="20484" name="Slide Number Placeholder 3">
            <a:extLst>
              <a:ext uri="{FF2B5EF4-FFF2-40B4-BE49-F238E27FC236}">
                <a16:creationId xmlns:a16="http://schemas.microsoft.com/office/drawing/2014/main" id="{9795A75B-A43B-4F13-ADDB-02FBC86C40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57BEDFB-2E9F-409D-843F-D4CEC1227F25}" type="slidenum">
              <a:rPr lang="en-US" altLang="en-US" smtClean="0"/>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FFB655C-918C-48C6-B284-FAD610E56C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B344C48B-AD39-4620-A858-5694B791FEEE}"/>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Northern Mariana Islands, Puerto Rico, Guam, American Samoa, and U.S. Virginia Islands are part of the United States, but they are territories, not states. People who live in these territories are citizens with one exception. The people who live in American Samoa are U.S. nationals, not citizens. The people who live in these territories can vote only in their own local elections. They cannot vote for President or for a voting member of the House of Representatives. Like the District of Columbia, each territory can elect only a non-voting member of the House of Representatives, who can advocate for them.  </a:t>
            </a:r>
            <a:r>
              <a:rPr lang="en-US" altLang="en-US" b="0" dirty="0"/>
              <a:t>(Residents of these territories pay U.S. taxes such as social security and Medicare, but they do not pay federal income taxes.</a:t>
            </a:r>
            <a:r>
              <a:rPr lang="en-US" altLang="en-US" dirty="0"/>
              <a:t> The territory may impose a territory income tax much like the states have a state income tax.</a:t>
            </a:r>
            <a:r>
              <a:rPr lang="en-US" altLang="en-US" b="1" dirty="0"/>
              <a:t>)</a:t>
            </a:r>
          </a:p>
          <a:p>
            <a:pPr>
              <a:defRPr/>
            </a:pPr>
            <a:endParaRPr lang="en-US" altLang="en-US" b="1" dirty="0"/>
          </a:p>
          <a:p>
            <a:pPr>
              <a:defRPr/>
            </a:pPr>
            <a:r>
              <a:rPr lang="en-US" altLang="en-US" dirty="0"/>
              <a:t>Do you think it is fair that these territories cannot vote in U.S. federal elections? This is a topic that you might want to research further.   </a:t>
            </a:r>
          </a:p>
          <a:p>
            <a:pPr>
              <a:defRPr/>
            </a:pPr>
            <a:endParaRPr lang="en-US" altLang="en-US" dirty="0"/>
          </a:p>
          <a:p>
            <a:pPr>
              <a:defRPr/>
            </a:pPr>
            <a:r>
              <a:rPr lang="en-US" altLang="en-US" dirty="0"/>
              <a:t>Images:</a:t>
            </a:r>
          </a:p>
          <a:p>
            <a:pPr marL="342900" indent="-342900">
              <a:spcBef>
                <a:spcPts val="0"/>
              </a:spcBef>
              <a:spcAft>
                <a:spcPts val="0"/>
              </a:spcAft>
              <a:buFont typeface="+mj-lt"/>
              <a:buAutoNum type="arabicPeriod"/>
              <a:defRPr/>
            </a:pPr>
            <a:r>
              <a:rPr lang="en-US" sz="1800" u="sng" dirty="0">
                <a:solidFill>
                  <a:srgbClr val="0000FF"/>
                </a:solidFill>
                <a:ea typeface="Calibri" panose="020F0502020204030204" pitchFamily="34" charset="0"/>
                <a:cs typeface="Times New Roman" panose="02020603050405020304" pitchFamily="18" charset="0"/>
                <a:hlinkClick r:id="rId3"/>
              </a:rPr>
              <a:t>File:Flag of Puerto Rico.png - Wikimedia Commons</a:t>
            </a:r>
            <a:endParaRPr lang="en-US" sz="1800" dirty="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defRPr/>
            </a:pPr>
            <a:r>
              <a:rPr lang="en-US" sz="1800" u="sng" dirty="0">
                <a:solidFill>
                  <a:srgbClr val="0000FF"/>
                </a:solidFill>
                <a:ea typeface="Calibri" panose="020F0502020204030204" pitchFamily="34" charset="0"/>
                <a:cs typeface="Times New Roman" panose="02020603050405020304" pitchFamily="18" charset="0"/>
                <a:hlinkClick r:id="rId4"/>
              </a:rPr>
              <a:t>File:Flag of Guam 1934.gif - Wikipedia</a:t>
            </a:r>
            <a:endParaRPr lang="en-US" sz="1800" dirty="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defRPr/>
            </a:pPr>
            <a:r>
              <a:rPr lang="en-US" sz="1800" u="sng" dirty="0">
                <a:solidFill>
                  <a:srgbClr val="0000FF"/>
                </a:solidFill>
                <a:ea typeface="Calibri" panose="020F0502020204030204" pitchFamily="34" charset="0"/>
                <a:cs typeface="Times New Roman" panose="02020603050405020304" pitchFamily="18" charset="0"/>
                <a:hlinkClick r:id="rId5"/>
              </a:rPr>
              <a:t>640px-Flag_of_American_Samoa.svg.png (640×320) (wikimedia.org)</a:t>
            </a:r>
            <a:endParaRPr lang="en-US" sz="1800" dirty="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defRPr/>
            </a:pPr>
            <a:r>
              <a:rPr lang="en-US" sz="1800" u="sng" dirty="0">
                <a:solidFill>
                  <a:srgbClr val="0000FF"/>
                </a:solidFill>
                <a:ea typeface="Calibri" panose="020F0502020204030204" pitchFamily="34" charset="0"/>
                <a:cs typeface="Times New Roman" panose="02020603050405020304" pitchFamily="18" charset="0"/>
                <a:hlinkClick r:id="rId6"/>
              </a:rPr>
              <a:t>Flag of US Virgin Islands - United States - </a:t>
            </a:r>
            <a:r>
              <a:rPr lang="en-US" sz="1800" u="sng" dirty="0" err="1">
                <a:solidFill>
                  <a:srgbClr val="0000FF"/>
                </a:solidFill>
                <a:ea typeface="Calibri" panose="020F0502020204030204" pitchFamily="34" charset="0"/>
                <a:cs typeface="Times New Roman" panose="02020603050405020304" pitchFamily="18" charset="0"/>
                <a:hlinkClick r:id="rId6"/>
              </a:rPr>
              <a:t>Openclipart</a:t>
            </a:r>
            <a:endParaRPr lang="en-US" sz="1800" dirty="0">
              <a:ea typeface="Calibri" panose="020F0502020204030204" pitchFamily="34" charset="0"/>
              <a:cs typeface="Times New Roman" panose="02020603050405020304" pitchFamily="18" charset="0"/>
            </a:endParaRPr>
          </a:p>
          <a:p>
            <a:pPr marL="342900" indent="-342900">
              <a:spcBef>
                <a:spcPts val="0"/>
              </a:spcBef>
              <a:spcAft>
                <a:spcPts val="0"/>
              </a:spcAft>
              <a:buFont typeface="+mj-lt"/>
              <a:buAutoNum type="arabicPeriod"/>
              <a:defRPr/>
            </a:pPr>
            <a:r>
              <a:rPr lang="en-US" sz="1800" u="sng" dirty="0">
                <a:solidFill>
                  <a:srgbClr val="0000FF"/>
                </a:solidFill>
                <a:ea typeface="Calibri" panose="020F0502020204030204" pitchFamily="34" charset="0"/>
                <a:cs typeface="Times New Roman" panose="02020603050405020304" pitchFamily="18" charset="0"/>
                <a:hlinkClick r:id="rId7"/>
              </a:rPr>
              <a:t>Flag of Northern Mariana Islands - </a:t>
            </a:r>
            <a:r>
              <a:rPr lang="en-US" sz="1800" u="sng" dirty="0" err="1">
                <a:solidFill>
                  <a:srgbClr val="0000FF"/>
                </a:solidFill>
                <a:ea typeface="Calibri" panose="020F0502020204030204" pitchFamily="34" charset="0"/>
                <a:cs typeface="Times New Roman" panose="02020603050405020304" pitchFamily="18" charset="0"/>
                <a:hlinkClick r:id="rId7"/>
              </a:rPr>
              <a:t>Openclipart</a:t>
            </a:r>
            <a:endParaRPr lang="en-US" sz="1800" dirty="0">
              <a:ea typeface="Calibri" panose="020F0502020204030204" pitchFamily="34" charset="0"/>
              <a:cs typeface="Times New Roman" panose="02020603050405020304" pitchFamily="18" charset="0"/>
            </a:endParaRPr>
          </a:p>
          <a:p>
            <a:pPr>
              <a:defRPr/>
            </a:pPr>
            <a:endParaRPr lang="en-US" altLang="en-US" dirty="0"/>
          </a:p>
          <a:p>
            <a:pPr>
              <a:defRPr/>
            </a:pPr>
            <a:endParaRPr lang="en-US" altLang="en-US" dirty="0"/>
          </a:p>
          <a:p>
            <a:pPr>
              <a:defRPr/>
            </a:pPr>
            <a:endParaRPr lang="en-US" altLang="en-US" dirty="0"/>
          </a:p>
          <a:p>
            <a:pPr>
              <a:defRPr/>
            </a:pPr>
            <a:endParaRPr lang="en-US" altLang="en-US" dirty="0"/>
          </a:p>
        </p:txBody>
      </p:sp>
      <p:sp>
        <p:nvSpPr>
          <p:cNvPr id="22532" name="Slide Number Placeholder 3">
            <a:extLst>
              <a:ext uri="{FF2B5EF4-FFF2-40B4-BE49-F238E27FC236}">
                <a16:creationId xmlns:a16="http://schemas.microsoft.com/office/drawing/2014/main" id="{71A5401C-CB43-44D5-833F-F5FA291E9E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4AEE82CF-B03C-4986-A571-E76D3113BD3A}" type="slidenum">
              <a:rPr lang="en-US" altLang="en-US" smtClean="0"/>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F459DDF-613C-4667-97F5-3571915566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E94BAD5-2AB9-4166-86F6-8FC687F4197D}"/>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solidFill>
                  <a:srgbClr val="3A3A3A"/>
                </a:solidFill>
                <a:latin typeface="Georgia" panose="02040502050405020303" pitchFamily="18" charset="0"/>
              </a:rPr>
              <a:t>President George W. Bush said, “A great nation does not hide its history; it faces its flaws and corrects them.”  That’s why the answer to the question, “Who can vote?” has changed many times since the U.S. Constitution was first written. Our democracy can only be sustained and improved by using our voting rights and protecting voting rights for </a:t>
            </a:r>
            <a:r>
              <a:rPr lang="en-US" altLang="en-US" i="1" dirty="0">
                <a:solidFill>
                  <a:srgbClr val="3A3A3A"/>
                </a:solidFill>
                <a:latin typeface="Georgia" panose="02040502050405020303" pitchFamily="18" charset="0"/>
              </a:rPr>
              <a:t>all</a:t>
            </a:r>
            <a:r>
              <a:rPr lang="en-US" altLang="en-US" dirty="0">
                <a:solidFill>
                  <a:srgbClr val="3A3A3A"/>
                </a:solidFill>
                <a:latin typeface="Georgia" panose="02040502050405020303" pitchFamily="18" charset="0"/>
              </a:rPr>
              <a:t> citizens. All of us must work to ensure that every citizen can vote without barriers, without difficulty and without fear so their voice can be heard.    </a:t>
            </a:r>
          </a:p>
          <a:p>
            <a:pPr>
              <a:defRPr/>
            </a:pPr>
            <a:endParaRPr lang="en-US" altLang="en-US" dirty="0">
              <a:solidFill>
                <a:srgbClr val="3A3A3A"/>
              </a:solidFill>
              <a:latin typeface="Georgia" panose="02040502050405020303" pitchFamily="18" charset="0"/>
            </a:endParaRPr>
          </a:p>
          <a:p>
            <a:pPr>
              <a:defRPr/>
            </a:pPr>
            <a:r>
              <a:rPr lang="en-US" altLang="en-US" dirty="0">
                <a:solidFill>
                  <a:srgbClr val="3A3A3A"/>
                </a:solidFill>
                <a:latin typeface="Georgia" panose="02040502050405020303" pitchFamily="18" charset="0"/>
              </a:rPr>
              <a:t>Images:</a:t>
            </a:r>
          </a:p>
          <a:p>
            <a:pPr marL="228600" indent="-228600">
              <a:spcBef>
                <a:spcPts val="0"/>
              </a:spcBef>
              <a:spcAft>
                <a:spcPts val="0"/>
              </a:spcAft>
              <a:buFont typeface="+mj-lt"/>
              <a:buAutoNum type="arabicPeriod"/>
              <a:defRPr/>
            </a:pPr>
            <a:r>
              <a:rPr lang="en-US" u="sng" dirty="0">
                <a:solidFill>
                  <a:srgbClr val="0000FF"/>
                </a:solidFill>
                <a:ea typeface="Calibri" panose="020F0502020204030204" pitchFamily="34" charset="0"/>
                <a:cs typeface="Times New Roman" panose="02020603050405020304" pitchFamily="18" charset="0"/>
                <a:hlinkClick r:id="rId3"/>
              </a:rPr>
              <a:t>"February 2014 Moral March On Raleigh 32"</a:t>
            </a:r>
            <a:r>
              <a:rPr lang="en-US" dirty="0">
                <a:solidFill>
                  <a:prstClr val="black"/>
                </a:solidFill>
                <a:ea typeface="Calibri" panose="020F0502020204030204" pitchFamily="34" charset="0"/>
                <a:cs typeface="Times New Roman" panose="02020603050405020304" pitchFamily="18" charset="0"/>
              </a:rPr>
              <a:t> by </a:t>
            </a:r>
            <a:r>
              <a:rPr lang="en-US" u="sng" dirty="0">
                <a:solidFill>
                  <a:srgbClr val="0000FF"/>
                </a:solidFill>
                <a:ea typeface="Calibri" panose="020F0502020204030204" pitchFamily="34" charset="0"/>
                <a:cs typeface="Times New Roman" panose="02020603050405020304" pitchFamily="18" charset="0"/>
                <a:hlinkClick r:id="rId4"/>
              </a:rPr>
              <a:t>Stephen D. </a:t>
            </a:r>
            <a:r>
              <a:rPr lang="en-US" u="sng" dirty="0" err="1">
                <a:solidFill>
                  <a:srgbClr val="0000FF"/>
                </a:solidFill>
                <a:ea typeface="Calibri" panose="020F0502020204030204" pitchFamily="34" charset="0"/>
                <a:cs typeface="Times New Roman" panose="02020603050405020304" pitchFamily="18" charset="0"/>
                <a:hlinkClick r:id="rId4"/>
              </a:rPr>
              <a:t>Melkisethian</a:t>
            </a:r>
            <a:r>
              <a:rPr lang="en-US" dirty="0">
                <a:solidFill>
                  <a:prstClr val="black"/>
                </a:solidFill>
                <a:ea typeface="Calibri" panose="020F0502020204030204" pitchFamily="34" charset="0"/>
                <a:cs typeface="Times New Roman" panose="02020603050405020304" pitchFamily="18" charset="0"/>
              </a:rPr>
              <a:t> is licensed under </a:t>
            </a:r>
            <a:r>
              <a:rPr lang="en-US" u="sng" dirty="0">
                <a:solidFill>
                  <a:srgbClr val="0000FF"/>
                </a:solidFill>
                <a:ea typeface="Calibri" panose="020F0502020204030204" pitchFamily="34" charset="0"/>
                <a:cs typeface="Times New Roman" panose="02020603050405020304" pitchFamily="18" charset="0"/>
                <a:hlinkClick r:id="rId5"/>
              </a:rPr>
              <a:t>CC BY-NC-ND 2.0</a:t>
            </a:r>
            <a:endParaRPr lang="en-US" dirty="0">
              <a:solidFill>
                <a:prstClr val="black"/>
              </a:solidFill>
              <a:ea typeface="Calibri" panose="020F0502020204030204" pitchFamily="34" charset="0"/>
              <a:cs typeface="Times New Roman" panose="02020603050405020304" pitchFamily="18" charset="0"/>
            </a:endParaRPr>
          </a:p>
          <a:p>
            <a:pPr marL="228600" indent="-228600">
              <a:buFont typeface="+mj-lt"/>
              <a:buAutoNum type="arabicPeriod"/>
              <a:defRPr/>
            </a:pPr>
            <a:r>
              <a:rPr lang="en-US" dirty="0">
                <a:solidFill>
                  <a:srgbClr val="E23600"/>
                </a:solidFill>
                <a:latin typeface="Source Sans Pro" panose="020B0503030403020204" pitchFamily="34" charset="0"/>
                <a:hlinkClick r:id="rId6"/>
              </a:rPr>
              <a:t>December 10 march for voting rights"</a:t>
            </a:r>
            <a:r>
              <a:rPr lang="en-US" dirty="0">
                <a:solidFill>
                  <a:srgbClr val="333333"/>
                </a:solidFill>
                <a:latin typeface="Source Sans Pro" panose="020B0503030403020204" pitchFamily="34" charset="0"/>
              </a:rPr>
              <a:t> by </a:t>
            </a:r>
            <a:r>
              <a:rPr lang="en-US" dirty="0">
                <a:solidFill>
                  <a:srgbClr val="E23600"/>
                </a:solidFill>
                <a:latin typeface="Source Sans Pro" panose="020B0503030403020204" pitchFamily="34" charset="0"/>
                <a:hlinkClick r:id="rId7"/>
              </a:rPr>
              <a:t>Michael </a:t>
            </a:r>
            <a:r>
              <a:rPr lang="en-US" dirty="0" err="1">
                <a:solidFill>
                  <a:srgbClr val="E23600"/>
                </a:solidFill>
                <a:latin typeface="Source Sans Pro" panose="020B0503030403020204" pitchFamily="34" charset="0"/>
                <a:hlinkClick r:id="rId7"/>
              </a:rPr>
              <a:t>Fleshman</a:t>
            </a:r>
            <a:r>
              <a:rPr lang="en-US" dirty="0">
                <a:solidFill>
                  <a:srgbClr val="333333"/>
                </a:solidFill>
                <a:latin typeface="Source Sans Pro" panose="020B0503030403020204" pitchFamily="34" charset="0"/>
              </a:rPr>
              <a:t> is licensed under </a:t>
            </a:r>
            <a:r>
              <a:rPr lang="en-US" dirty="0">
                <a:solidFill>
                  <a:srgbClr val="E23600"/>
                </a:solidFill>
                <a:latin typeface="Source Sans Pro" panose="020B0503030403020204" pitchFamily="34" charset="0"/>
                <a:hlinkClick r:id="rId8"/>
              </a:rPr>
              <a:t>CC BY-SA 2.0</a:t>
            </a:r>
            <a:endParaRPr lang="en-US" altLang="en-US" dirty="0">
              <a:solidFill>
                <a:srgbClr val="E23600"/>
              </a:solidFill>
              <a:latin typeface="Source Sans Pro" panose="020B0503030403020204" pitchFamily="34" charset="0"/>
            </a:endParaRPr>
          </a:p>
          <a:p>
            <a:pPr marL="228600" indent="-228600">
              <a:spcBef>
                <a:spcPts val="0"/>
              </a:spcBef>
              <a:spcAft>
                <a:spcPts val="0"/>
              </a:spcAft>
              <a:buFont typeface="+mj-lt"/>
              <a:buAutoNum type="arabicPeriod"/>
              <a:defRPr/>
            </a:pPr>
            <a:r>
              <a:rPr lang="en-US" u="sng" dirty="0">
                <a:solidFill>
                  <a:srgbClr val="0000FF"/>
                </a:solidFill>
                <a:ea typeface="Calibri" panose="020F0502020204030204" pitchFamily="34" charset="0"/>
                <a:cs typeface="Times New Roman" panose="02020603050405020304" pitchFamily="18" charset="0"/>
                <a:hlinkClick r:id="rId3"/>
              </a:rPr>
              <a:t>"February 2014 Moral March On Raleigh 32"</a:t>
            </a:r>
            <a:r>
              <a:rPr lang="en-US" dirty="0">
                <a:ea typeface="Calibri" panose="020F0502020204030204" pitchFamily="34" charset="0"/>
                <a:cs typeface="Times New Roman" panose="02020603050405020304" pitchFamily="18" charset="0"/>
              </a:rPr>
              <a:t> by </a:t>
            </a:r>
            <a:r>
              <a:rPr lang="en-US" u="sng" dirty="0">
                <a:solidFill>
                  <a:srgbClr val="0000FF"/>
                </a:solidFill>
                <a:ea typeface="Calibri" panose="020F0502020204030204" pitchFamily="34" charset="0"/>
                <a:cs typeface="Times New Roman" panose="02020603050405020304" pitchFamily="18" charset="0"/>
                <a:hlinkClick r:id="rId4"/>
              </a:rPr>
              <a:t>Stephen D. </a:t>
            </a:r>
            <a:r>
              <a:rPr lang="en-US" u="sng" dirty="0" err="1">
                <a:solidFill>
                  <a:srgbClr val="0000FF"/>
                </a:solidFill>
                <a:ea typeface="Calibri" panose="020F0502020204030204" pitchFamily="34" charset="0"/>
                <a:cs typeface="Times New Roman" panose="02020603050405020304" pitchFamily="18" charset="0"/>
                <a:hlinkClick r:id="rId4"/>
              </a:rPr>
              <a:t>Melkisethian</a:t>
            </a:r>
            <a:r>
              <a:rPr lang="en-US" dirty="0">
                <a:ea typeface="Calibri" panose="020F0502020204030204" pitchFamily="34" charset="0"/>
                <a:cs typeface="Times New Roman" panose="02020603050405020304" pitchFamily="18" charset="0"/>
              </a:rPr>
              <a:t> is licensed under </a:t>
            </a:r>
            <a:r>
              <a:rPr lang="en-US" u="sng" dirty="0">
                <a:solidFill>
                  <a:srgbClr val="0000FF"/>
                </a:solidFill>
                <a:ea typeface="Calibri" panose="020F0502020204030204" pitchFamily="34" charset="0"/>
                <a:cs typeface="Times New Roman" panose="02020603050405020304" pitchFamily="18" charset="0"/>
                <a:hlinkClick r:id="rId5"/>
              </a:rPr>
              <a:t>CC BY-NC-ND 2.0</a:t>
            </a:r>
            <a:endParaRPr lang="en-US" dirty="0">
              <a:ea typeface="Calibri" panose="020F0502020204030204" pitchFamily="34" charset="0"/>
              <a:cs typeface="Times New Roman" panose="02020603050405020304" pitchFamily="18" charset="0"/>
            </a:endParaRPr>
          </a:p>
        </p:txBody>
      </p:sp>
      <p:sp>
        <p:nvSpPr>
          <p:cNvPr id="24580" name="Slide Number Placeholder 3">
            <a:extLst>
              <a:ext uri="{FF2B5EF4-FFF2-40B4-BE49-F238E27FC236}">
                <a16:creationId xmlns:a16="http://schemas.microsoft.com/office/drawing/2014/main" id="{0D2F8115-9F6E-4DB3-922A-6C44C792A8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45D997BB-A368-43B2-977B-051C01118C23}" type="slidenum">
              <a:rPr lang="en-US" altLang="en-US" smtClean="0"/>
              <a:pPr/>
              <a:t>17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CD6AE2D-22D0-45CC-8B30-99B3AA5DF5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D37781E-FF87-4758-8269-FC874BBE29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00"/>
                </a:solidFill>
              </a:rPr>
              <a:t>With passage of the 19</a:t>
            </a:r>
            <a:r>
              <a:rPr lang="en-US" altLang="en-US" baseline="30000">
                <a:solidFill>
                  <a:srgbClr val="000000"/>
                </a:solidFill>
              </a:rPr>
              <a:t>th</a:t>
            </a:r>
            <a:r>
              <a:rPr lang="en-US" altLang="en-US">
                <a:solidFill>
                  <a:srgbClr val="000000"/>
                </a:solidFill>
              </a:rPr>
              <a:t> Amendment, more citizens were able to vote in 1920, but more change was needed as many could not vote. Although Black men and women had the right to vote, this right was suppressed in many states. Native Americans, Asian Americans, and people under age 21 still could not vote. This PowerPoint will share information about the rest of the story, </a:t>
            </a:r>
          </a:p>
          <a:p>
            <a:endParaRPr lang="en-US" altLang="en-US"/>
          </a:p>
          <a:p>
            <a:r>
              <a:rPr lang="en-US" altLang="en-US"/>
              <a:t>Image:</a:t>
            </a:r>
          </a:p>
          <a:p>
            <a:r>
              <a:rPr lang="en-US" altLang="en-US"/>
              <a:t>https://www.freepik.com/free-photo/group-people-waving-american-flags-back-lit_3533286.htm#page=5&amp;query=united+states&amp;position=41</a:t>
            </a:r>
          </a:p>
          <a:p>
            <a:endParaRPr lang="en-US" altLang="en-US"/>
          </a:p>
          <a:p>
            <a:endParaRPr lang="en-US" altLang="en-US"/>
          </a:p>
        </p:txBody>
      </p:sp>
      <p:sp>
        <p:nvSpPr>
          <p:cNvPr id="10244" name="Slide Number Placeholder 3">
            <a:extLst>
              <a:ext uri="{FF2B5EF4-FFF2-40B4-BE49-F238E27FC236}">
                <a16:creationId xmlns:a16="http://schemas.microsoft.com/office/drawing/2014/main" id="{20547A3B-9ADB-4918-8C2F-17AD03D80B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513BC8-7D28-4EE5-B7F5-FCFF221F7CBD}"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807371A-409D-4AE0-8B55-2A80A9AAB7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5DB3509-A2F9-435F-B2CC-F6AF13B637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Take a minute to read these sentences and decide if each one is true or false. </a:t>
            </a:r>
          </a:p>
          <a:p>
            <a:endParaRPr lang="en-US" altLang="en-US"/>
          </a:p>
          <a:p>
            <a:r>
              <a:rPr lang="en-US" altLang="en-US"/>
              <a:t>The first two sentences are true. Did you know that the last three sentences are false? View the information in this PowerPoint to find out more. </a:t>
            </a:r>
          </a:p>
        </p:txBody>
      </p:sp>
      <p:sp>
        <p:nvSpPr>
          <p:cNvPr id="12292" name="Slide Number Placeholder 3">
            <a:extLst>
              <a:ext uri="{FF2B5EF4-FFF2-40B4-BE49-F238E27FC236}">
                <a16:creationId xmlns:a16="http://schemas.microsoft.com/office/drawing/2014/main" id="{4D8D932A-B3F1-49DD-89F3-F9F41FBFA1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6B4BF1-9EFD-424E-82DD-BF6FE655D97A}"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741E6D0-FD4B-4013-A593-209E53692F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89F56E7B-ACA2-410C-A63D-20EDD58DC724}"/>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defRPr/>
            </a:pPr>
            <a:r>
              <a:rPr lang="en-US" altLang="en-US" dirty="0">
                <a:solidFill>
                  <a:srgbClr val="000000"/>
                </a:solidFill>
                <a:latin typeface="Muli"/>
              </a:rPr>
              <a:t>Native Americans were denied American citizenship until 1924 when </a:t>
            </a:r>
            <a:r>
              <a:rPr lang="en-US" altLang="en-US" dirty="0">
                <a:solidFill>
                  <a:srgbClr val="FF6600"/>
                </a:solidFill>
              </a:rPr>
              <a:t>President Coolidge signed the Indian Citizenship Act.  Even with the rights of citizenship, they were prevented from voting in many states because the Constitution allowed states to decide who could vote. L</a:t>
            </a:r>
            <a:r>
              <a:rPr lang="en-US" altLang="en-US" dirty="0">
                <a:solidFill>
                  <a:srgbClr val="000000"/>
                </a:solidFill>
                <a:latin typeface="Muli"/>
              </a:rPr>
              <a:t>ike other minorities, they faced barriers to voting such as poll taxes, literacy tests, and intimidation. In some states, Native Americans were not allowed to vote because they lived on tribal lands or reservations and did not pay property taxes. These discriminatory practices continued until 1965, but other voting barriers remain in place today, including having to travel long distances in order to vote and ballots and election materials that are not translated into native languages which many of the elders speak.    </a:t>
            </a:r>
          </a:p>
          <a:p>
            <a:pPr eaLnBrk="1" hangingPunct="1">
              <a:defRPr/>
            </a:pPr>
            <a:endParaRPr lang="en-US" altLang="en-US" dirty="0">
              <a:solidFill>
                <a:srgbClr val="000000"/>
              </a:solidFill>
              <a:latin typeface="Muli"/>
            </a:endParaRPr>
          </a:p>
          <a:p>
            <a:pPr eaLnBrk="1" hangingPunct="1">
              <a:defRPr/>
            </a:pPr>
            <a:r>
              <a:rPr lang="en-US" altLang="en-US" dirty="0">
                <a:solidFill>
                  <a:srgbClr val="000000"/>
                </a:solidFill>
                <a:latin typeface="Muli"/>
              </a:rPr>
              <a:t>Image:  </a:t>
            </a:r>
          </a:p>
          <a:p>
            <a:pPr marL="342900" indent="-342900">
              <a:spcBef>
                <a:spcPct val="0"/>
              </a:spcBef>
              <a:buFont typeface="+mj-lt"/>
              <a:buAutoNum type="arabicPeriod"/>
              <a:defRPr/>
            </a:pPr>
            <a:r>
              <a:rPr lang="en-US" altLang="en-US" sz="1800" dirty="0">
                <a:solidFill>
                  <a:srgbClr val="000000"/>
                </a:solidFill>
                <a:latin typeface="Tahoma" panose="020B0604030504040204" pitchFamily="34" charset="0"/>
                <a:cs typeface="Arial" panose="020B0604020202020204" pitchFamily="34" charset="0"/>
                <a:hlinkClick r:id="rId3"/>
              </a:rPr>
              <a:t>The War after the War: the American Indian Fight for the Vote after WWII – The Text Message (archives.gov)</a:t>
            </a:r>
            <a:endParaRPr lang="en-US" altLang="en-US" sz="1800" dirty="0">
              <a:solidFill>
                <a:srgbClr val="000000"/>
              </a:solidFill>
              <a:latin typeface="Tahoma" panose="020B0604030504040204" pitchFamily="34" charset="0"/>
              <a:cs typeface="Arial" panose="020B0604020202020204" pitchFamily="34" charset="0"/>
            </a:endParaRPr>
          </a:p>
          <a:p>
            <a:pPr marL="228600" indent="-228600" eaLnBrk="1" hangingPunct="1">
              <a:buFont typeface="+mj-lt"/>
              <a:buAutoNum type="arabicPeriod"/>
              <a:defRPr/>
            </a:pPr>
            <a:r>
              <a:rPr lang="en-US" altLang="en-US" dirty="0">
                <a:solidFill>
                  <a:srgbClr val="333333"/>
                </a:solidFill>
                <a:latin typeface="Open Sans"/>
              </a:rPr>
              <a:t>Harris &amp; Ewing, photographer. </a:t>
            </a:r>
            <a:r>
              <a:rPr lang="en-US" altLang="en-US" i="1" dirty="0">
                <a:solidFill>
                  <a:srgbClr val="333333"/>
                </a:solidFill>
                <a:latin typeface="Open Sans"/>
              </a:rPr>
              <a:t>Calvin Coolidge and Native American group at White House, Washington, D.C</a:t>
            </a:r>
            <a:r>
              <a:rPr lang="en-US" altLang="en-US" dirty="0">
                <a:solidFill>
                  <a:srgbClr val="333333"/>
                </a:solidFill>
                <a:latin typeface="Open Sans"/>
              </a:rPr>
              <a:t>. United States Washington D.C. District of Columbia Washington D.C, 1925. [January or February] Photograph. https://www.loc.gov/item/2016894067/.   </a:t>
            </a:r>
            <a:r>
              <a:rPr lang="en-US" altLang="en-US" dirty="0">
                <a:hlinkClick r:id="rId4"/>
              </a:rPr>
              <a:t>[Calvin Coolidge and Native American group at White House, Washington, D.C.] | Library of Congress (loc.gov)</a:t>
            </a:r>
            <a:endParaRPr lang="en-US" altLang="en-US" dirty="0">
              <a:solidFill>
                <a:srgbClr val="000000"/>
              </a:solidFill>
              <a:latin typeface="Muli"/>
            </a:endParaRPr>
          </a:p>
          <a:p>
            <a:pPr eaLnBrk="1" hangingPunct="1">
              <a:defRPr/>
            </a:pPr>
            <a:endParaRPr lang="en-US" altLang="en-US" b="1" dirty="0">
              <a:solidFill>
                <a:srgbClr val="000000"/>
              </a:solidFill>
              <a:latin typeface="Muli"/>
            </a:endParaRPr>
          </a:p>
          <a:p>
            <a:pPr>
              <a:defRPr/>
            </a:pPr>
            <a:endParaRPr lang="en-US" altLang="en-US" dirty="0"/>
          </a:p>
        </p:txBody>
      </p:sp>
      <p:sp>
        <p:nvSpPr>
          <p:cNvPr id="14340" name="Slide Number Placeholder 3">
            <a:extLst>
              <a:ext uri="{FF2B5EF4-FFF2-40B4-BE49-F238E27FC236}">
                <a16:creationId xmlns:a16="http://schemas.microsoft.com/office/drawing/2014/main" id="{458C3F6B-D9E4-4B25-ABF9-10BC740CBF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89A7AF-3B07-4395-9A53-C0566641FCE3}"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D950AF5-E94F-486B-9FF5-8D1B59FF54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B951CEA1-62CA-476D-8DC5-7D1C45BF5ADB}"/>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solidFill>
                  <a:srgbClr val="1D1D1D"/>
                </a:solidFill>
                <a:latin typeface="Arial" panose="020B0604020202020204" pitchFamily="34" charset="0"/>
              </a:rPr>
              <a:t>During World War II, the African American double V campaign stood for victory in the war effort and victory over racial discrimination. Black men and women served in the war, but they still endured segregation and Jim Crow laws. The double V campaign focused on fighting for voting rights, equality in education, and equal opportunities for jobs at home. The double V campaign is viewed by many as the beginning of the Civil Rights movement. The struggle continued through the 1950s and 1960s. People bravely demonstrated, wrote letters to government officials, were beaten, attacked by police, jailed, marched, and held sit-ins at segregated lunch counters until government leaders realized that new laws were needed.  </a:t>
            </a:r>
          </a:p>
          <a:p>
            <a:pPr>
              <a:defRPr/>
            </a:pPr>
            <a:endParaRPr lang="en-US" altLang="en-US" dirty="0">
              <a:solidFill>
                <a:srgbClr val="1D1D1D"/>
              </a:solidFill>
              <a:latin typeface="Arial" panose="020B0604020202020204" pitchFamily="34" charset="0"/>
            </a:endParaRPr>
          </a:p>
          <a:p>
            <a:pPr>
              <a:defRPr/>
            </a:pPr>
            <a:r>
              <a:rPr lang="en-US" altLang="en-US" dirty="0">
                <a:solidFill>
                  <a:srgbClr val="1D1D1D"/>
                </a:solidFill>
                <a:latin typeface="Arial" panose="020B0604020202020204" pitchFamily="34" charset="0"/>
              </a:rPr>
              <a:t>Additional information and resources about teaching the Civil Rights Movement can be found at https://www.tolerance.org/magazine/publications/the-march-continues/the-five-essential-practices-for-teaching-the-civil-3.  </a:t>
            </a:r>
          </a:p>
          <a:p>
            <a:pPr>
              <a:defRPr/>
            </a:pPr>
            <a:endParaRPr lang="en-US" altLang="en-US" dirty="0">
              <a:solidFill>
                <a:srgbClr val="1D1D1D"/>
              </a:solidFill>
              <a:latin typeface="Arial" panose="020B0604020202020204" pitchFamily="34" charset="0"/>
            </a:endParaRPr>
          </a:p>
          <a:p>
            <a:pPr>
              <a:defRPr/>
            </a:pPr>
            <a:r>
              <a:rPr lang="en-US" altLang="en-US" dirty="0">
                <a:solidFill>
                  <a:srgbClr val="1D1D1D"/>
                </a:solidFill>
                <a:latin typeface="Arial" panose="020B0604020202020204" pitchFamily="34" charset="0"/>
              </a:rPr>
              <a:t>Images:</a:t>
            </a:r>
          </a:p>
          <a:p>
            <a:pPr marL="342900" indent="-342900">
              <a:spcBef>
                <a:spcPct val="0"/>
              </a:spcBef>
              <a:buFont typeface="+mj-lt"/>
              <a:buAutoNum type="arabicPeriod"/>
              <a:defRPr/>
            </a:pPr>
            <a:r>
              <a:rPr lang="en-US" altLang="en-US" sz="1800" dirty="0">
                <a:solidFill>
                  <a:prstClr val="black"/>
                </a:solidFill>
                <a:latin typeface="Tahoma" panose="020B0604030504040204" pitchFamily="34" charset="0"/>
                <a:cs typeface="Arial" panose="020B0604020202020204" pitchFamily="34" charset="0"/>
                <a:hlinkClick r:id="rId3"/>
              </a:rPr>
              <a:t>The Michigan chronicle. [volume] (Detroit, Mich.) 1936-current, July 31, 1943, Page </a:t>
            </a:r>
            <a:r>
              <a:rPr lang="en-US" altLang="en-US" sz="1800" dirty="0" err="1">
                <a:solidFill>
                  <a:prstClr val="black"/>
                </a:solidFill>
                <a:latin typeface="Tahoma" panose="020B0604030504040204" pitchFamily="34" charset="0"/>
                <a:cs typeface="Arial" panose="020B0604020202020204" pitchFamily="34" charset="0"/>
                <a:hlinkClick r:id="rId3"/>
              </a:rPr>
              <a:t>PAGE</a:t>
            </a:r>
            <a:r>
              <a:rPr lang="en-US" altLang="en-US" sz="1800" dirty="0">
                <a:solidFill>
                  <a:prstClr val="black"/>
                </a:solidFill>
                <a:latin typeface="Tahoma" panose="020B0604030504040204" pitchFamily="34" charset="0"/>
                <a:cs typeface="Arial" panose="020B0604020202020204" pitchFamily="34" charset="0"/>
                <a:hlinkClick r:id="rId3"/>
              </a:rPr>
              <a:t> THREE, Image 3 « Chronicling America « Library of Congress (loc.gov)</a:t>
            </a:r>
            <a:endParaRPr lang="en-US" altLang="en-US" sz="1800" dirty="0">
              <a:solidFill>
                <a:prstClr val="black"/>
              </a:solidFill>
              <a:latin typeface="Tahoma" panose="020B0604030504040204" pitchFamily="34" charset="0"/>
              <a:cs typeface="Arial" panose="020B0604020202020204" pitchFamily="34" charset="0"/>
            </a:endParaRPr>
          </a:p>
          <a:p>
            <a:pPr marL="342900" indent="-342900">
              <a:spcBef>
                <a:spcPct val="0"/>
              </a:spcBef>
              <a:buFont typeface="+mj-lt"/>
              <a:buAutoNum type="arabicPeriod"/>
              <a:defRPr/>
            </a:pPr>
            <a:r>
              <a:rPr lang="en-US" altLang="en-US" sz="1800" dirty="0">
                <a:solidFill>
                  <a:srgbClr val="000000"/>
                </a:solidFill>
                <a:latin typeface="Roboto"/>
                <a:cs typeface="Arial" panose="020B0604020202020204" pitchFamily="34" charset="0"/>
              </a:rPr>
              <a:t>No known copyright restriction. For information see "New York World-Telegram &amp; ...," http://www.loc.gov/rr/print/res/076_nyw.html</a:t>
            </a:r>
            <a:endParaRPr lang="en-US" altLang="en-US" sz="1800" dirty="0">
              <a:solidFill>
                <a:prstClr val="black"/>
              </a:solidFill>
              <a:latin typeface="Tahoma" panose="020B0604030504040204" pitchFamily="34" charset="0"/>
              <a:cs typeface="Arial" panose="020B0604020202020204" pitchFamily="34" charset="0"/>
            </a:endParaRPr>
          </a:p>
          <a:p>
            <a:pPr>
              <a:spcBef>
                <a:spcPct val="0"/>
              </a:spcBef>
              <a:buFont typeface="+mj-lt"/>
              <a:buNone/>
              <a:defRPr/>
            </a:pPr>
            <a:r>
              <a:rPr lang="en-US" sz="2800" dirty="0">
                <a:hlinkClick r:id="rId4"/>
              </a:rPr>
              <a:t>3.      </a:t>
            </a:r>
            <a:r>
              <a:rPr lang="en-US" sz="2800" dirty="0" err="1">
                <a:hlinkClick r:id="rId4"/>
              </a:rPr>
              <a:t>Samfunnsfaglig</a:t>
            </a:r>
            <a:r>
              <a:rPr lang="en-US" sz="2800" dirty="0">
                <a:hlinkClick r:id="rId4"/>
              </a:rPr>
              <a:t> </a:t>
            </a:r>
            <a:r>
              <a:rPr lang="en-US" sz="2800" dirty="0" err="1">
                <a:hlinkClick r:id="rId4"/>
              </a:rPr>
              <a:t>engelsk</a:t>
            </a:r>
            <a:r>
              <a:rPr lang="en-US" sz="2800" dirty="0">
                <a:hlinkClick r:id="rId4"/>
              </a:rPr>
              <a:t> - The Civil Rights Movement - NDLA</a:t>
            </a:r>
            <a:endParaRPr lang="en-US" altLang="en-US" sz="1800" dirty="0">
              <a:solidFill>
                <a:prstClr val="black"/>
              </a:solidFill>
              <a:latin typeface="Tahoma" panose="020B0604030504040204" pitchFamily="34" charset="0"/>
              <a:cs typeface="Arial" panose="020B0604020202020204" pitchFamily="34" charset="0"/>
            </a:endParaRPr>
          </a:p>
          <a:p>
            <a:pPr>
              <a:spcBef>
                <a:spcPct val="0"/>
              </a:spcBef>
              <a:defRPr/>
            </a:pPr>
            <a:endParaRPr lang="en-US" altLang="en-US" sz="1800" dirty="0">
              <a:solidFill>
                <a:prstClr val="black"/>
              </a:solidFill>
              <a:latin typeface="Tahoma" panose="020B0604030504040204" pitchFamily="34" charset="0"/>
              <a:cs typeface="Arial" panose="020B0604020202020204" pitchFamily="34" charset="0"/>
            </a:endParaRPr>
          </a:p>
          <a:p>
            <a:pPr>
              <a:defRPr/>
            </a:pPr>
            <a:endParaRPr lang="en-US" altLang="en-US" dirty="0">
              <a:solidFill>
                <a:srgbClr val="1D1D1D"/>
              </a:solidFill>
              <a:latin typeface="Arial" panose="020B0604020202020204" pitchFamily="34" charset="0"/>
            </a:endParaRPr>
          </a:p>
        </p:txBody>
      </p:sp>
      <p:sp>
        <p:nvSpPr>
          <p:cNvPr id="16388" name="Slide Number Placeholder 3">
            <a:extLst>
              <a:ext uri="{FF2B5EF4-FFF2-40B4-BE49-F238E27FC236}">
                <a16:creationId xmlns:a16="http://schemas.microsoft.com/office/drawing/2014/main" id="{F24067D7-6113-4699-BC0B-33B7CD6CA2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92B5D-AF9F-42FA-9D8A-A6FE14CEB3B2}"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F57CB76-B156-4CF2-A848-4F8AE27DE6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6689ECE8-031E-494F-9311-68EF1D7DF652}"/>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Many people were part of the Civil Rights Movement; Some have famous names and actions that we remember like Rosa Parks, John Lewis, Martin Luther King, Jr, and Jesse Jackson. Some were students who integrated schools, such as the young girl Ruby Bridges and the Little Rock Nine, but many, many more, whose names we do not know, were active in this fight. They were beaten, jailed, and sometimes killed for their willingness to advocate for African American rights as equal citizens.  </a:t>
            </a:r>
          </a:p>
          <a:p>
            <a:pPr>
              <a:defRPr/>
            </a:pPr>
            <a:endParaRPr lang="en-US" altLang="en-US" dirty="0"/>
          </a:p>
          <a:p>
            <a:pPr>
              <a:defRPr/>
            </a:pPr>
            <a:r>
              <a:rPr lang="en-US" altLang="en-US" dirty="0"/>
              <a:t>Images:</a:t>
            </a:r>
          </a:p>
          <a:p>
            <a:pPr marL="342900" indent="-342900">
              <a:buFont typeface="+mj-lt"/>
              <a:buAutoNum type="arabicPeriod"/>
              <a:defRPr/>
            </a:pPr>
            <a:r>
              <a:rPr lang="en-US" altLang="en-US" sz="1800" dirty="0">
                <a:solidFill>
                  <a:srgbClr val="E23600"/>
                </a:solidFill>
                <a:latin typeface="Source Sans Pro" panose="020B0503030403020204" pitchFamily="34" charset="0"/>
                <a:cs typeface="Arial" panose="020B0604020202020204" pitchFamily="34" charset="0"/>
                <a:hlinkClick r:id="rId3"/>
              </a:rPr>
              <a:t>The U.S. Civil Rights Movement"</a:t>
            </a:r>
            <a:r>
              <a:rPr lang="en-US" altLang="en-US" sz="1800" dirty="0">
                <a:solidFill>
                  <a:srgbClr val="333333"/>
                </a:solidFill>
                <a:latin typeface="Source Sans Pro" panose="020B0503030403020204" pitchFamily="34" charset="0"/>
                <a:cs typeface="Arial" panose="020B0604020202020204" pitchFamily="34" charset="0"/>
              </a:rPr>
              <a:t> by </a:t>
            </a:r>
            <a:r>
              <a:rPr lang="en-US" altLang="en-US" sz="1800" dirty="0">
                <a:solidFill>
                  <a:srgbClr val="E23600"/>
                </a:solidFill>
                <a:latin typeface="Source Sans Pro" panose="020B0503030403020204" pitchFamily="34" charset="0"/>
                <a:cs typeface="Arial" panose="020B0604020202020204" pitchFamily="34" charset="0"/>
                <a:hlinkClick r:id="rId4"/>
              </a:rPr>
              <a:t>U.S. Embassy The Hague</a:t>
            </a:r>
            <a:r>
              <a:rPr lang="en-US" altLang="en-US" sz="1800" dirty="0">
                <a:solidFill>
                  <a:srgbClr val="333333"/>
                </a:solidFill>
                <a:latin typeface="Source Sans Pro" panose="020B0503030403020204" pitchFamily="34" charset="0"/>
                <a:cs typeface="Arial" panose="020B0604020202020204" pitchFamily="34" charset="0"/>
              </a:rPr>
              <a:t> is licensed under </a:t>
            </a:r>
            <a:r>
              <a:rPr lang="en-US" altLang="en-US" sz="1800" dirty="0">
                <a:solidFill>
                  <a:srgbClr val="E23600"/>
                </a:solidFill>
                <a:latin typeface="Source Sans Pro" panose="020B0503030403020204" pitchFamily="34" charset="0"/>
                <a:cs typeface="Arial" panose="020B0604020202020204" pitchFamily="34" charset="0"/>
                <a:hlinkClick r:id="rId5"/>
              </a:rPr>
              <a:t>CC BY-ND 2.0</a:t>
            </a:r>
            <a:endParaRPr lang="en-US" altLang="en-US" sz="1800" dirty="0">
              <a:solidFill>
                <a:srgbClr val="E23600"/>
              </a:solidFill>
              <a:latin typeface="Source Sans Pro" panose="020B0503030403020204" pitchFamily="34" charset="0"/>
              <a:cs typeface="Arial" panose="020B0604020202020204" pitchFamily="34" charset="0"/>
            </a:endParaRPr>
          </a:p>
          <a:p>
            <a:pPr marL="228600" indent="-228600">
              <a:buFont typeface="+mj-lt"/>
              <a:buAutoNum type="arabicPeriod"/>
              <a:defRPr/>
            </a:pPr>
            <a:r>
              <a:rPr lang="en-US" altLang="en-US" dirty="0">
                <a:solidFill>
                  <a:srgbClr val="333333"/>
                </a:solidFill>
                <a:latin typeface="Open Sans"/>
              </a:rPr>
              <a:t>Pettus, Peter, photographer. </a:t>
            </a:r>
            <a:r>
              <a:rPr lang="en-US" altLang="en-US" i="1" dirty="0">
                <a:solidFill>
                  <a:srgbClr val="333333"/>
                </a:solidFill>
                <a:latin typeface="Open Sans"/>
              </a:rPr>
              <a:t>Participants, some carrying American flags, marching in the civil rights march from Selma to Montgomery, Alabama in</a:t>
            </a:r>
            <a:r>
              <a:rPr lang="en-US" altLang="en-US" dirty="0">
                <a:solidFill>
                  <a:srgbClr val="333333"/>
                </a:solidFill>
                <a:latin typeface="Open Sans"/>
              </a:rPr>
              <a:t>. Alabama Selma, 1999. [or 2000 from a Photograph Taken in 1965] Photograph. https://www.loc.gov/item/2003675345/.  </a:t>
            </a:r>
          </a:p>
          <a:p>
            <a:pPr marL="342900" indent="-342900">
              <a:spcBef>
                <a:spcPct val="0"/>
              </a:spcBef>
              <a:buFont typeface="+mj-lt"/>
              <a:buAutoNum type="arabicPeriod"/>
              <a:defRPr/>
            </a:pPr>
            <a:r>
              <a:rPr lang="en-US" sz="1800" dirty="0">
                <a:solidFill>
                  <a:srgbClr val="333333"/>
                </a:solidFill>
                <a:latin typeface="Open Sans"/>
                <a:cs typeface="Arial" panose="020B0604020202020204" pitchFamily="34" charset="0"/>
              </a:rPr>
              <a:t>Trikosko, Marion S, photographer. </a:t>
            </a:r>
            <a:r>
              <a:rPr lang="en-US" sz="1800" i="1" dirty="0">
                <a:solidFill>
                  <a:srgbClr val="333333"/>
                </a:solidFill>
                <a:latin typeface="Open Sans"/>
                <a:cs typeface="Arial" panose="020B0604020202020204" pitchFamily="34" charset="0"/>
              </a:rPr>
              <a:t>John Lewis speaking at a meeting of American Society of Newspaper Editors, Statler Hilton Hotel, Washington, D.C. / MST</a:t>
            </a:r>
            <a:r>
              <a:rPr lang="en-US" sz="1800" dirty="0">
                <a:solidFill>
                  <a:srgbClr val="333333"/>
                </a:solidFill>
                <a:latin typeface="Open Sans"/>
                <a:cs typeface="Arial" panose="020B0604020202020204" pitchFamily="34" charset="0"/>
              </a:rPr>
              <a:t>. Washington D.C, 1964. Photograph. https://www.loc.gov/item/2003688130/.</a:t>
            </a:r>
            <a:endParaRPr lang="en-US" sz="1800" dirty="0">
              <a:solidFill>
                <a:prstClr val="black"/>
              </a:solidFill>
              <a:latin typeface="Tahoma" panose="020B0604030504040204" pitchFamily="34" charset="0"/>
              <a:cs typeface="Arial" panose="020B0604020202020204" pitchFamily="34" charset="0"/>
            </a:endParaRPr>
          </a:p>
          <a:p>
            <a:pPr marL="342900" indent="-342900" eaLnBrk="1" fontAlgn="auto" hangingPunct="1">
              <a:spcBef>
                <a:spcPts val="0"/>
              </a:spcBef>
              <a:spcAft>
                <a:spcPts val="0"/>
              </a:spcAft>
              <a:buFont typeface="+mj-lt"/>
              <a:buAutoNum type="arabicPeriod"/>
              <a:defRPr/>
            </a:pPr>
            <a:r>
              <a:rPr lang="en-US" sz="1800" dirty="0">
                <a:solidFill>
                  <a:srgbClr val="E23600"/>
                </a:solidFill>
                <a:latin typeface="Source Sans Pro" panose="020B0503030403020204" pitchFamily="34" charset="0"/>
                <a:cs typeface="Arial" panose="020B0604020202020204" pitchFamily="34" charset="0"/>
                <a:hlinkClick r:id="rId6"/>
              </a:rPr>
              <a:t>Rosa Parks defies segregation on Alabama bus"</a:t>
            </a:r>
            <a:r>
              <a:rPr lang="en-US" sz="1800" dirty="0">
                <a:solidFill>
                  <a:srgbClr val="333333"/>
                </a:solidFill>
                <a:latin typeface="Source Sans Pro" panose="020B0503030403020204" pitchFamily="34" charset="0"/>
                <a:cs typeface="Arial" panose="020B0604020202020204" pitchFamily="34" charset="0"/>
              </a:rPr>
              <a:t> by </a:t>
            </a:r>
            <a:r>
              <a:rPr lang="en-US" sz="1800" dirty="0">
                <a:solidFill>
                  <a:srgbClr val="E23600"/>
                </a:solidFill>
                <a:latin typeface="Source Sans Pro" panose="020B0503030403020204" pitchFamily="34" charset="0"/>
                <a:cs typeface="Arial" panose="020B0604020202020204" pitchFamily="34" charset="0"/>
                <a:hlinkClick r:id="rId7"/>
              </a:rPr>
              <a:t>Chris Green</a:t>
            </a:r>
            <a:r>
              <a:rPr lang="en-US" sz="1800" dirty="0">
                <a:solidFill>
                  <a:srgbClr val="333333"/>
                </a:solidFill>
                <a:latin typeface="Source Sans Pro" panose="020B0503030403020204" pitchFamily="34" charset="0"/>
                <a:cs typeface="Arial" panose="020B0604020202020204" pitchFamily="34" charset="0"/>
              </a:rPr>
              <a:t> is licensed under </a:t>
            </a:r>
            <a:r>
              <a:rPr lang="en-US" sz="1800" dirty="0">
                <a:solidFill>
                  <a:srgbClr val="E23600"/>
                </a:solidFill>
                <a:latin typeface="Source Sans Pro" panose="020B0503030403020204" pitchFamily="34" charset="0"/>
                <a:cs typeface="Arial" panose="020B0604020202020204" pitchFamily="34" charset="0"/>
                <a:hlinkClick r:id="rId8"/>
              </a:rPr>
              <a:t>CC BY-NC-SA 2.0</a:t>
            </a:r>
            <a:endParaRPr lang="en-US" sz="1800" dirty="0">
              <a:solidFill>
                <a:prstClr val="black"/>
              </a:solidFill>
            </a:endParaRPr>
          </a:p>
          <a:p>
            <a:pPr marL="228600" indent="-228600">
              <a:buFont typeface="+mj-lt"/>
              <a:buAutoNum type="arabicPeriod"/>
              <a:defRPr/>
            </a:pPr>
            <a:r>
              <a:rPr lang="en-US" dirty="0">
                <a:hlinkClick r:id="rId9"/>
              </a:rPr>
              <a:t>Bayard Rustin - Civil Rights (U.S. National Park Service) (nps.gov)</a:t>
            </a:r>
            <a:endParaRPr lang="en-US" dirty="0"/>
          </a:p>
          <a:p>
            <a:pPr marL="228600" indent="-228600">
              <a:buFont typeface="+mj-lt"/>
              <a:buAutoNum type="arabicPeriod"/>
              <a:defRPr/>
            </a:pPr>
            <a:r>
              <a:rPr lang="en-US" dirty="0">
                <a:solidFill>
                  <a:srgbClr val="E23600"/>
                </a:solidFill>
                <a:latin typeface="Source Sans Pro" panose="020B0503030403020204" pitchFamily="34" charset="0"/>
                <a:hlinkClick r:id="rId10"/>
              </a:rPr>
              <a:t>"'I Have a Dream'"</a:t>
            </a:r>
            <a:r>
              <a:rPr lang="en-US" dirty="0">
                <a:solidFill>
                  <a:srgbClr val="333333"/>
                </a:solidFill>
                <a:latin typeface="Source Sans Pro" panose="020B0503030403020204" pitchFamily="34" charset="0"/>
              </a:rPr>
              <a:t> by </a:t>
            </a:r>
            <a:r>
              <a:rPr lang="en-US" dirty="0">
                <a:solidFill>
                  <a:srgbClr val="E23600"/>
                </a:solidFill>
                <a:latin typeface="Source Sans Pro" panose="020B0503030403020204" pitchFamily="34" charset="0"/>
                <a:hlinkClick r:id="rId11"/>
              </a:rPr>
              <a:t>Tony Fischer Photography</a:t>
            </a:r>
            <a:r>
              <a:rPr lang="en-US" dirty="0">
                <a:solidFill>
                  <a:srgbClr val="333333"/>
                </a:solidFill>
                <a:latin typeface="Source Sans Pro" panose="020B0503030403020204" pitchFamily="34" charset="0"/>
              </a:rPr>
              <a:t> is licensed under </a:t>
            </a:r>
            <a:r>
              <a:rPr lang="en-US" dirty="0">
                <a:solidFill>
                  <a:srgbClr val="E23600"/>
                </a:solidFill>
                <a:latin typeface="Source Sans Pro" panose="020B0503030403020204" pitchFamily="34" charset="0"/>
                <a:hlinkClick r:id="rId12"/>
              </a:rPr>
              <a:t>CC BY 2.0</a:t>
            </a:r>
            <a:endParaRPr lang="en-US" altLang="en-US" dirty="0"/>
          </a:p>
        </p:txBody>
      </p:sp>
      <p:sp>
        <p:nvSpPr>
          <p:cNvPr id="18436" name="Slide Number Placeholder 3">
            <a:extLst>
              <a:ext uri="{FF2B5EF4-FFF2-40B4-BE49-F238E27FC236}">
                <a16:creationId xmlns:a16="http://schemas.microsoft.com/office/drawing/2014/main" id="{62413AC7-E66D-4E9F-A09A-B61D0B5EF5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E356A4-D286-40E1-A7CA-8DAF748890C3}"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3D1D389-E898-4252-934C-BB8F4D9FE4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883ADBBE-FB38-4B58-BC12-41567DF0F8AD}"/>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The 1960s and early 1970s were years of turmoil and change in the United States. President Kennedy was assassinated, the Vietnam War was raging, and protesters were demonstrating. The struggle for equal rights culminated in federal action during the 1960s. The 24</a:t>
            </a:r>
            <a:r>
              <a:rPr lang="en-US" altLang="en-US" baseline="30000" dirty="0"/>
              <a:t>th</a:t>
            </a:r>
            <a:r>
              <a:rPr lang="en-US" altLang="en-US" dirty="0"/>
              <a:t> amendment finally stopped all states from imposing taxes on voting in </a:t>
            </a:r>
            <a:r>
              <a:rPr lang="en-US" altLang="en-US" b="1" dirty="0"/>
              <a:t>federal elections</a:t>
            </a:r>
            <a:r>
              <a:rPr lang="en-US" altLang="en-US" dirty="0"/>
              <a:t>. However, five states, Alabama, Arkansas, Mississippi, Texas, and </a:t>
            </a:r>
            <a:r>
              <a:rPr lang="en-US" altLang="en-US" b="1" dirty="0"/>
              <a:t>Virginia</a:t>
            </a:r>
            <a:r>
              <a:rPr lang="en-US" altLang="en-US" dirty="0"/>
              <a:t>, continued to assess poll taxes until 1966 when state poll taxes were declared unconstitutional by the Supreme Court. As a result, people cannot be taxed or required to pay money in any form in order to vote.    </a:t>
            </a:r>
          </a:p>
          <a:p>
            <a:pPr>
              <a:defRPr/>
            </a:pPr>
            <a:endParaRPr lang="en-US" altLang="en-US" dirty="0"/>
          </a:p>
          <a:p>
            <a:pPr>
              <a:defRPr/>
            </a:pPr>
            <a:r>
              <a:rPr lang="en-US" altLang="en-US" dirty="0"/>
              <a:t>Images:</a:t>
            </a:r>
          </a:p>
          <a:p>
            <a:pPr marL="228600" indent="-228600">
              <a:buFont typeface="+mj-lt"/>
              <a:buAutoNum type="arabicPeriod"/>
              <a:defRPr/>
            </a:pPr>
            <a:r>
              <a:rPr lang="en-US" sz="1200" i="1" dirty="0">
                <a:effectLst/>
                <a:latin typeface="Calibri" panose="020F0502020204030204" pitchFamily="34" charset="0"/>
                <a:ea typeface="Times New Roman" panose="02020603050405020304" pitchFamily="18" charset="0"/>
                <a:cs typeface="Times New Roman" panose="02020603050405020304" pitchFamily="18" charset="0"/>
              </a:rPr>
              <a:t>RG99-001.8.FD1/F/1.397, Be A Good Citizen, Pay Your Poll Tax, 1946, Folder: FD1/F/1, item: 397. Labor Posters, Broadsides, and Art collection, 0095-LBR-RG99-001. Special Collections and University Archives. </a:t>
            </a:r>
            <a:r>
              <a:rPr lang="en-US" sz="1200" i="1"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https://archives.lib.umd.edu//repositories/2/archival_objects/449521</a:t>
            </a:r>
            <a:endParaRPr lang="en-US" sz="1200" i="1"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buFont typeface="+mj-lt"/>
              <a:buAutoNum type="arabicPeriod"/>
              <a:defRPr/>
            </a:pPr>
            <a:r>
              <a:rPr lang="en-US" sz="1200" i="1"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https://www.si.edu/object/poll-tax-receipt-lee-carr-hardin-county-texas:nmaahc_2012.104</a:t>
            </a:r>
          </a:p>
        </p:txBody>
      </p:sp>
      <p:sp>
        <p:nvSpPr>
          <p:cNvPr id="6148" name="Slide Number Placeholder 3">
            <a:extLst>
              <a:ext uri="{FF2B5EF4-FFF2-40B4-BE49-F238E27FC236}">
                <a16:creationId xmlns:a16="http://schemas.microsoft.com/office/drawing/2014/main" id="{787E46B4-40B4-4574-BDD6-91DA0B50F9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E2E116-7145-434B-9472-820BAB978E61}"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648430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E9E7E660-5237-44C9-B40E-1B91C7284D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8426FCC-9DE2-4CC8-B483-5A28F2258D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latin typeface="lato"/>
              </a:rPr>
              <a:t>The Civil Rights act was proposed by President Kennedy, but it was not passed before his assassination. President Johnson lobbied for its passage and signed the law in 1964 as part of his Great Society program. This law guaranteed equal access to public facilities, such as restaurants, buses, and hotels. It also ended segregation in education and provided federal protection of voting rights.  </a:t>
            </a:r>
          </a:p>
          <a:p>
            <a:endParaRPr lang="en-US" altLang="en-US" sz="1800" dirty="0"/>
          </a:p>
          <a:p>
            <a:r>
              <a:rPr lang="en-US" altLang="en-US" sz="1800" dirty="0"/>
              <a:t>Images:</a:t>
            </a:r>
          </a:p>
          <a:p>
            <a:pPr>
              <a:buFont typeface="+mj-lt"/>
              <a:buNone/>
            </a:pPr>
            <a:r>
              <a:rPr lang="en-US" altLang="en-US" sz="2800" dirty="0">
                <a:solidFill>
                  <a:srgbClr val="444444"/>
                </a:solidFill>
                <a:latin typeface="Helvetica Neue"/>
              </a:rPr>
              <a:t>LBJ Library photo by Cecil Stoughton  </a:t>
            </a:r>
            <a:r>
              <a:rPr lang="en-US" altLang="en-US" sz="2800" dirty="0">
                <a:hlinkClick r:id="rId3"/>
              </a:rPr>
              <a:t>LBJ Presidential Library | Research (lbjlibrary.net)</a:t>
            </a:r>
            <a:r>
              <a:rPr lang="en-US" altLang="en-US" sz="2800" dirty="0"/>
              <a:t> </a:t>
            </a:r>
            <a:r>
              <a:rPr lang="en-US" altLang="en-US" sz="4000" b="0" dirty="0">
                <a:solidFill>
                  <a:srgbClr val="770000"/>
                </a:solidFill>
                <a:latin typeface="Helvetica Neue"/>
              </a:rPr>
              <a:t>276-10-WH64</a:t>
            </a:r>
            <a:endParaRPr lang="en-US" altLang="en-US" sz="1800" b="0" dirty="0"/>
          </a:p>
        </p:txBody>
      </p:sp>
      <p:sp>
        <p:nvSpPr>
          <p:cNvPr id="8196" name="Slide Number Placeholder 3">
            <a:extLst>
              <a:ext uri="{FF2B5EF4-FFF2-40B4-BE49-F238E27FC236}">
                <a16:creationId xmlns:a16="http://schemas.microsoft.com/office/drawing/2014/main" id="{28D22F67-6572-44F0-A3D0-F9BFDE4030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FEF3F94E-6D0E-41BA-B54E-730EA4BD4969}"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79B64DD-6E1A-4D40-BD2B-B45F3C16BD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B73E1D79-E7FE-482D-A1DF-7FAFDD04CE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202022"/>
                </a:solidFill>
                <a:latin typeface="Georgia" panose="02040502050405020303" pitchFamily="18" charset="0"/>
              </a:rPr>
              <a:t>The Civil Rights march from Selma to Montgomery Alabama was a significant event that led to the passage of the Voting Rights Act. The first march led by John Lewis was stopped by state troopers who beat the unresisting marchers and is known as “Bloody Sunday.” This jolted the conscience of the nation, and President Johnson called for a voting rights bill. Two weeks later, with federal troops protecting the route, a crowd of thousands led by Martin Luther King successfully  marched to Montgomery. </a:t>
            </a:r>
          </a:p>
          <a:p>
            <a:endParaRPr lang="en-US" altLang="en-US" dirty="0"/>
          </a:p>
          <a:p>
            <a:r>
              <a:rPr lang="en-US" altLang="en-US" dirty="0"/>
              <a:t>The Voting Rights Act prohibited racial discrimination in voting including ending literacy tests in state and local elections.</a:t>
            </a:r>
          </a:p>
          <a:p>
            <a:r>
              <a:rPr lang="en-US" altLang="en-US" dirty="0"/>
              <a:t>If a jurisdiction had a significant language minority population, this law also required election material in languages other than English. The Voting Right Act has been renewed several times, most recently in 2006 for 25 years. </a:t>
            </a:r>
          </a:p>
          <a:p>
            <a:endParaRPr lang="en-US" altLang="en-US" dirty="0"/>
          </a:p>
          <a:p>
            <a:r>
              <a:rPr lang="en-US" altLang="en-US" dirty="0"/>
              <a:t> Look at the chart. You can see the difference the 24</a:t>
            </a:r>
            <a:r>
              <a:rPr lang="en-US" altLang="en-US" baseline="30000" dirty="0"/>
              <a:t>th</a:t>
            </a:r>
            <a:r>
              <a:rPr lang="en-US" altLang="en-US" dirty="0"/>
              <a:t> Amendment, the Civil Rights Act of 1964, and the Voting Right Act of 1965 made by noticing how voter registration increased for African American citizens from 1960 to 1966. </a:t>
            </a:r>
          </a:p>
          <a:p>
            <a:endParaRPr lang="en-US" altLang="en-US" dirty="0"/>
          </a:p>
          <a:p>
            <a:r>
              <a:rPr lang="en-US" altLang="en-US" dirty="0"/>
              <a:t>Images:</a:t>
            </a:r>
          </a:p>
          <a:p>
            <a:pPr marL="228600" indent="-228600">
              <a:buFont typeface="+mj-lt"/>
              <a:buAutoNum type="arabicPeriod"/>
            </a:pPr>
            <a:r>
              <a:rPr lang="en-US" altLang="en-US" dirty="0">
                <a:hlinkClick r:id="rId3"/>
              </a:rPr>
              <a:t>LBJ Presidential Library | Research (lbjlibrary.net)</a:t>
            </a:r>
            <a:r>
              <a:rPr lang="en-US" altLang="en-US" dirty="0"/>
              <a:t> </a:t>
            </a:r>
            <a:r>
              <a:rPr lang="en-US" altLang="en-US" b="0" dirty="0">
                <a:solidFill>
                  <a:srgbClr val="770000"/>
                </a:solidFill>
                <a:latin typeface="Helvetica Neue"/>
              </a:rPr>
              <a:t>A1030-17a</a:t>
            </a:r>
          </a:p>
          <a:p>
            <a:pPr marL="228600" indent="-228600">
              <a:buFont typeface="+mj-lt"/>
              <a:buAutoNum type="arabicPeriod"/>
            </a:pPr>
            <a:r>
              <a:rPr lang="en-US" altLang="en-US" b="0" dirty="0">
                <a:solidFill>
                  <a:srgbClr val="770000"/>
                </a:solidFill>
                <a:latin typeface="Helvetica Neue"/>
              </a:rPr>
              <a:t>Chart created by NAACP Legal Defense Fund, Used with Permission</a:t>
            </a:r>
            <a:endParaRPr lang="en-US" altLang="en-US" b="0" dirty="0"/>
          </a:p>
          <a:p>
            <a:endParaRPr lang="en-US" altLang="en-US" dirty="0"/>
          </a:p>
          <a:p>
            <a:endParaRPr lang="en-US" altLang="en-US" dirty="0"/>
          </a:p>
        </p:txBody>
      </p:sp>
      <p:sp>
        <p:nvSpPr>
          <p:cNvPr id="10244" name="Slide Number Placeholder 3">
            <a:extLst>
              <a:ext uri="{FF2B5EF4-FFF2-40B4-BE49-F238E27FC236}">
                <a16:creationId xmlns:a16="http://schemas.microsoft.com/office/drawing/2014/main" id="{2E8FE076-4312-4B35-930B-9508B5830F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0EE75298-AB9E-4DEC-874A-24276DD3FDC4}"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793DF01-4D4F-4989-B6AE-C8848ABD2E57}"/>
              </a:ext>
            </a:extLst>
          </p:cNvPr>
          <p:cNvGrpSpPr>
            <a:grpSpLocks/>
          </p:cNvGrpSpPr>
          <p:nvPr/>
        </p:nvGrpSpPr>
        <p:grpSpPr bwMode="auto">
          <a:xfrm>
            <a:off x="0" y="0"/>
            <a:ext cx="8458200" cy="5943600"/>
            <a:chOff x="0" y="0"/>
            <a:chExt cx="5328" cy="3744"/>
          </a:xfrm>
        </p:grpSpPr>
        <p:sp>
          <p:nvSpPr>
            <p:cNvPr id="5" name="Freeform 3">
              <a:extLst>
                <a:ext uri="{FF2B5EF4-FFF2-40B4-BE49-F238E27FC236}">
                  <a16:creationId xmlns:a16="http://schemas.microsoft.com/office/drawing/2014/main" id="{ADEBE065-4537-4D0F-A07B-A4E77C4C3C70}"/>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eaLnBrk="1" hangingPunct="1">
                <a:defRPr/>
              </a:pPr>
              <a:endParaRPr lang="en-US">
                <a:cs typeface="Arial" charset="0"/>
              </a:endParaRPr>
            </a:p>
          </p:txBody>
        </p:sp>
        <p:sp>
          <p:nvSpPr>
            <p:cNvPr id="6" name="Freeform 4">
              <a:extLst>
                <a:ext uri="{FF2B5EF4-FFF2-40B4-BE49-F238E27FC236}">
                  <a16:creationId xmlns:a16="http://schemas.microsoft.com/office/drawing/2014/main" id="{06082DBC-B48E-4EF4-AB09-2746A9E4B5EC}"/>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174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BCBB41FC-8237-4143-A54B-D1AAE21D165D}"/>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43F98256-567A-4540-98D1-42FE27F64A8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EDC0D850-662B-477F-8E4C-BA791A227112}"/>
              </a:ext>
            </a:extLst>
          </p:cNvPr>
          <p:cNvSpPr>
            <a:spLocks noGrp="1" noChangeArrowheads="1"/>
          </p:cNvSpPr>
          <p:nvPr>
            <p:ph type="sldNum" sz="quarter" idx="12"/>
          </p:nvPr>
        </p:nvSpPr>
        <p:spPr/>
        <p:txBody>
          <a:bodyPr/>
          <a:lstStyle>
            <a:lvl1pPr>
              <a:defRPr/>
            </a:lvl1pPr>
          </a:lstStyle>
          <a:p>
            <a:pPr>
              <a:defRPr/>
            </a:pPr>
            <a:fld id="{F72E48FB-0549-4D5C-8A17-21BA9953AEA3}" type="slidenum">
              <a:rPr lang="en-US" altLang="en-US"/>
              <a:pPr>
                <a:defRPr/>
              </a:pPr>
              <a:t>‹#›</a:t>
            </a:fld>
            <a:endParaRPr lang="en-US" altLang="en-US"/>
          </a:p>
        </p:txBody>
      </p:sp>
    </p:spTree>
    <p:extLst>
      <p:ext uri="{BB962C8B-B14F-4D97-AF65-F5344CB8AC3E}">
        <p14:creationId xmlns:p14="http://schemas.microsoft.com/office/powerpoint/2010/main" val="306940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2636F7C6-5009-47F5-BD7B-3B7D68E9C8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0FE132FB-DEDA-4CFA-A584-2D55881DB5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4E369CD2-B3D7-424D-B1E8-EFBC23EC6D25}"/>
              </a:ext>
            </a:extLst>
          </p:cNvPr>
          <p:cNvSpPr>
            <a:spLocks noGrp="1" noChangeArrowheads="1"/>
          </p:cNvSpPr>
          <p:nvPr>
            <p:ph type="sldNum" sz="quarter" idx="12"/>
          </p:nvPr>
        </p:nvSpPr>
        <p:spPr>
          <a:ln/>
        </p:spPr>
        <p:txBody>
          <a:bodyPr/>
          <a:lstStyle>
            <a:lvl1pPr>
              <a:defRPr/>
            </a:lvl1pPr>
          </a:lstStyle>
          <a:p>
            <a:pPr>
              <a:defRPr/>
            </a:pPr>
            <a:fld id="{28F07FD1-08A8-41E5-AFF0-146A6161A18F}" type="slidenum">
              <a:rPr lang="en-US" altLang="en-US"/>
              <a:pPr>
                <a:defRPr/>
              </a:pPr>
              <a:t>‹#›</a:t>
            </a:fld>
            <a:endParaRPr lang="en-US" altLang="en-US"/>
          </a:p>
        </p:txBody>
      </p:sp>
    </p:spTree>
    <p:extLst>
      <p:ext uri="{BB962C8B-B14F-4D97-AF65-F5344CB8AC3E}">
        <p14:creationId xmlns:p14="http://schemas.microsoft.com/office/powerpoint/2010/main" val="278335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0D60F99-DA8A-46A1-93FB-60ABC9F638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7F753AF-D65C-4178-AC4E-13E6DDBCC5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3C1D1E29-3D23-457C-8AA2-8DCFE99EA290}"/>
              </a:ext>
            </a:extLst>
          </p:cNvPr>
          <p:cNvSpPr>
            <a:spLocks noGrp="1" noChangeArrowheads="1"/>
          </p:cNvSpPr>
          <p:nvPr>
            <p:ph type="sldNum" sz="quarter" idx="12"/>
          </p:nvPr>
        </p:nvSpPr>
        <p:spPr>
          <a:ln/>
        </p:spPr>
        <p:txBody>
          <a:bodyPr/>
          <a:lstStyle>
            <a:lvl1pPr>
              <a:defRPr/>
            </a:lvl1pPr>
          </a:lstStyle>
          <a:p>
            <a:pPr>
              <a:defRPr/>
            </a:pPr>
            <a:fld id="{84D56E17-1184-431A-AC60-26FF5767B30D}" type="slidenum">
              <a:rPr lang="en-US" altLang="en-US"/>
              <a:pPr>
                <a:defRPr/>
              </a:pPr>
              <a:t>‹#›</a:t>
            </a:fld>
            <a:endParaRPr lang="en-US" altLang="en-US"/>
          </a:p>
        </p:txBody>
      </p:sp>
    </p:spTree>
    <p:extLst>
      <p:ext uri="{BB962C8B-B14F-4D97-AF65-F5344CB8AC3E}">
        <p14:creationId xmlns:p14="http://schemas.microsoft.com/office/powerpoint/2010/main" val="3963059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C37AFC3-448B-46ED-9946-696D036C28E0}"/>
              </a:ext>
            </a:extLst>
          </p:cNvPr>
          <p:cNvSpPr>
            <a:spLocks noGrp="1"/>
          </p:cNvSpPr>
          <p:nvPr>
            <p:ph type="dt" sz="half" idx="10"/>
          </p:nvPr>
        </p:nvSpPr>
        <p:spPr/>
        <p:txBody>
          <a:bodyPr/>
          <a:lstStyle>
            <a:lvl1pPr>
              <a:defRPr/>
            </a:lvl1pPr>
          </a:lstStyle>
          <a:p>
            <a:pPr>
              <a:defRPr/>
            </a:pPr>
            <a:fld id="{1E32F0EF-7F16-4991-8698-E5D2C33B6B73}" type="datetimeFigureOut">
              <a:rPr lang="en-US"/>
              <a:pPr>
                <a:defRPr/>
              </a:pPr>
              <a:t>2/1/2021</a:t>
            </a:fld>
            <a:endParaRPr lang="en-US"/>
          </a:p>
        </p:txBody>
      </p:sp>
      <p:sp>
        <p:nvSpPr>
          <p:cNvPr id="5" name="Footer Placeholder 4">
            <a:extLst>
              <a:ext uri="{FF2B5EF4-FFF2-40B4-BE49-F238E27FC236}">
                <a16:creationId xmlns:a16="http://schemas.microsoft.com/office/drawing/2014/main" id="{A23340C1-2FE5-4FCC-B0DE-F7341997EF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4F0CF2-147F-46FD-B24D-8FAD06343C4F}"/>
              </a:ext>
            </a:extLst>
          </p:cNvPr>
          <p:cNvSpPr>
            <a:spLocks noGrp="1"/>
          </p:cNvSpPr>
          <p:nvPr>
            <p:ph type="sldNum" sz="quarter" idx="12"/>
          </p:nvPr>
        </p:nvSpPr>
        <p:spPr/>
        <p:txBody>
          <a:bodyPr/>
          <a:lstStyle>
            <a:lvl1pPr>
              <a:defRPr/>
            </a:lvl1pPr>
          </a:lstStyle>
          <a:p>
            <a:pPr>
              <a:defRPr/>
            </a:pPr>
            <a:fld id="{A775DAEF-BB0A-4D30-8375-7F8EF7CEBC72}" type="slidenum">
              <a:rPr lang="en-US"/>
              <a:pPr>
                <a:defRPr/>
              </a:pPr>
              <a:t>‹#›</a:t>
            </a:fld>
            <a:endParaRPr lang="en-US"/>
          </a:p>
        </p:txBody>
      </p:sp>
    </p:spTree>
    <p:extLst>
      <p:ext uri="{BB962C8B-B14F-4D97-AF65-F5344CB8AC3E}">
        <p14:creationId xmlns:p14="http://schemas.microsoft.com/office/powerpoint/2010/main" val="3490371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F4F49-4553-4ABC-8BE7-147D9ECFEABB}"/>
              </a:ext>
            </a:extLst>
          </p:cNvPr>
          <p:cNvSpPr>
            <a:spLocks noGrp="1"/>
          </p:cNvSpPr>
          <p:nvPr>
            <p:ph type="dt" sz="half" idx="10"/>
          </p:nvPr>
        </p:nvSpPr>
        <p:spPr/>
        <p:txBody>
          <a:bodyPr/>
          <a:lstStyle>
            <a:lvl1pPr>
              <a:defRPr/>
            </a:lvl1pPr>
          </a:lstStyle>
          <a:p>
            <a:pPr>
              <a:defRPr/>
            </a:pPr>
            <a:fld id="{979ED92D-C8FF-4834-B48A-2E7809D48C45}" type="datetimeFigureOut">
              <a:rPr lang="en-US"/>
              <a:pPr>
                <a:defRPr/>
              </a:pPr>
              <a:t>2/1/2021</a:t>
            </a:fld>
            <a:endParaRPr lang="en-US"/>
          </a:p>
        </p:txBody>
      </p:sp>
      <p:sp>
        <p:nvSpPr>
          <p:cNvPr id="5" name="Footer Placeholder 4">
            <a:extLst>
              <a:ext uri="{FF2B5EF4-FFF2-40B4-BE49-F238E27FC236}">
                <a16:creationId xmlns:a16="http://schemas.microsoft.com/office/drawing/2014/main" id="{CF914CCD-F661-4231-94B2-C706797F74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63B359-51E7-4B6A-AC76-4EDFA97EB759}"/>
              </a:ext>
            </a:extLst>
          </p:cNvPr>
          <p:cNvSpPr>
            <a:spLocks noGrp="1"/>
          </p:cNvSpPr>
          <p:nvPr>
            <p:ph type="sldNum" sz="quarter" idx="12"/>
          </p:nvPr>
        </p:nvSpPr>
        <p:spPr/>
        <p:txBody>
          <a:bodyPr/>
          <a:lstStyle>
            <a:lvl1pPr>
              <a:defRPr/>
            </a:lvl1pPr>
          </a:lstStyle>
          <a:p>
            <a:pPr>
              <a:defRPr/>
            </a:pPr>
            <a:fld id="{286FDD9B-6ABC-433A-9834-5B7AEEC99CA6}" type="slidenum">
              <a:rPr lang="en-US"/>
              <a:pPr>
                <a:defRPr/>
              </a:pPr>
              <a:t>‹#›</a:t>
            </a:fld>
            <a:endParaRPr lang="en-US"/>
          </a:p>
        </p:txBody>
      </p:sp>
    </p:spTree>
    <p:extLst>
      <p:ext uri="{BB962C8B-B14F-4D97-AF65-F5344CB8AC3E}">
        <p14:creationId xmlns:p14="http://schemas.microsoft.com/office/powerpoint/2010/main" val="3472502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7847E-03EF-43A4-9083-9FD6A3E85145}"/>
              </a:ext>
            </a:extLst>
          </p:cNvPr>
          <p:cNvSpPr>
            <a:spLocks noGrp="1"/>
          </p:cNvSpPr>
          <p:nvPr>
            <p:ph type="dt" sz="half" idx="10"/>
          </p:nvPr>
        </p:nvSpPr>
        <p:spPr/>
        <p:txBody>
          <a:bodyPr/>
          <a:lstStyle>
            <a:lvl1pPr>
              <a:defRPr/>
            </a:lvl1pPr>
          </a:lstStyle>
          <a:p>
            <a:pPr>
              <a:defRPr/>
            </a:pPr>
            <a:fld id="{97E899D1-AD62-412D-B4C0-60C88402B7C6}" type="datetimeFigureOut">
              <a:rPr lang="en-US"/>
              <a:pPr>
                <a:defRPr/>
              </a:pPr>
              <a:t>2/1/2021</a:t>
            </a:fld>
            <a:endParaRPr lang="en-US"/>
          </a:p>
        </p:txBody>
      </p:sp>
      <p:sp>
        <p:nvSpPr>
          <p:cNvPr id="5" name="Footer Placeholder 4">
            <a:extLst>
              <a:ext uri="{FF2B5EF4-FFF2-40B4-BE49-F238E27FC236}">
                <a16:creationId xmlns:a16="http://schemas.microsoft.com/office/drawing/2014/main" id="{AC81A3E5-1175-4AAD-B8E8-9B64F599AA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84B07C-D5A5-47F7-BA22-B4FF38C570D5}"/>
              </a:ext>
            </a:extLst>
          </p:cNvPr>
          <p:cNvSpPr>
            <a:spLocks noGrp="1"/>
          </p:cNvSpPr>
          <p:nvPr>
            <p:ph type="sldNum" sz="quarter" idx="12"/>
          </p:nvPr>
        </p:nvSpPr>
        <p:spPr/>
        <p:txBody>
          <a:bodyPr/>
          <a:lstStyle>
            <a:lvl1pPr>
              <a:defRPr/>
            </a:lvl1pPr>
          </a:lstStyle>
          <a:p>
            <a:pPr>
              <a:defRPr/>
            </a:pPr>
            <a:fld id="{A39B99BE-9C76-44B9-8763-240D5573F221}" type="slidenum">
              <a:rPr lang="en-US"/>
              <a:pPr>
                <a:defRPr/>
              </a:pPr>
              <a:t>‹#›</a:t>
            </a:fld>
            <a:endParaRPr lang="en-US"/>
          </a:p>
        </p:txBody>
      </p:sp>
    </p:spTree>
    <p:extLst>
      <p:ext uri="{BB962C8B-B14F-4D97-AF65-F5344CB8AC3E}">
        <p14:creationId xmlns:p14="http://schemas.microsoft.com/office/powerpoint/2010/main" val="21385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2A57551-5224-4E88-9FE6-4FC238569229}"/>
              </a:ext>
            </a:extLst>
          </p:cNvPr>
          <p:cNvSpPr>
            <a:spLocks noGrp="1"/>
          </p:cNvSpPr>
          <p:nvPr>
            <p:ph type="dt" sz="half" idx="10"/>
          </p:nvPr>
        </p:nvSpPr>
        <p:spPr/>
        <p:txBody>
          <a:bodyPr/>
          <a:lstStyle>
            <a:lvl1pPr>
              <a:defRPr/>
            </a:lvl1pPr>
          </a:lstStyle>
          <a:p>
            <a:pPr>
              <a:defRPr/>
            </a:pPr>
            <a:fld id="{30E0F890-E865-4212-AFA1-986000F1B9DD}" type="datetimeFigureOut">
              <a:rPr lang="en-US"/>
              <a:pPr>
                <a:defRPr/>
              </a:pPr>
              <a:t>2/1/2021</a:t>
            </a:fld>
            <a:endParaRPr lang="en-US"/>
          </a:p>
        </p:txBody>
      </p:sp>
      <p:sp>
        <p:nvSpPr>
          <p:cNvPr id="6" name="Footer Placeholder 4">
            <a:extLst>
              <a:ext uri="{FF2B5EF4-FFF2-40B4-BE49-F238E27FC236}">
                <a16:creationId xmlns:a16="http://schemas.microsoft.com/office/drawing/2014/main" id="{DC4CE14F-A7D2-455E-95FA-5CC9827AF4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66FB05-B6A7-4889-8EBD-9948110CCC40}"/>
              </a:ext>
            </a:extLst>
          </p:cNvPr>
          <p:cNvSpPr>
            <a:spLocks noGrp="1"/>
          </p:cNvSpPr>
          <p:nvPr>
            <p:ph type="sldNum" sz="quarter" idx="12"/>
          </p:nvPr>
        </p:nvSpPr>
        <p:spPr/>
        <p:txBody>
          <a:bodyPr/>
          <a:lstStyle>
            <a:lvl1pPr>
              <a:defRPr/>
            </a:lvl1pPr>
          </a:lstStyle>
          <a:p>
            <a:pPr>
              <a:defRPr/>
            </a:pPr>
            <a:fld id="{D4B1E308-A0D6-4117-8E40-012E81D658A9}" type="slidenum">
              <a:rPr lang="en-US"/>
              <a:pPr>
                <a:defRPr/>
              </a:pPr>
              <a:t>‹#›</a:t>
            </a:fld>
            <a:endParaRPr lang="en-US"/>
          </a:p>
        </p:txBody>
      </p:sp>
    </p:spTree>
    <p:extLst>
      <p:ext uri="{BB962C8B-B14F-4D97-AF65-F5344CB8AC3E}">
        <p14:creationId xmlns:p14="http://schemas.microsoft.com/office/powerpoint/2010/main" val="173219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027A6A5-E939-4975-A526-FFAE8DF5EDDC}"/>
              </a:ext>
            </a:extLst>
          </p:cNvPr>
          <p:cNvSpPr>
            <a:spLocks noGrp="1"/>
          </p:cNvSpPr>
          <p:nvPr>
            <p:ph type="dt" sz="half" idx="10"/>
          </p:nvPr>
        </p:nvSpPr>
        <p:spPr/>
        <p:txBody>
          <a:bodyPr/>
          <a:lstStyle>
            <a:lvl1pPr>
              <a:defRPr/>
            </a:lvl1pPr>
          </a:lstStyle>
          <a:p>
            <a:pPr>
              <a:defRPr/>
            </a:pPr>
            <a:fld id="{79D5E878-ED84-489D-A647-5CD2B727BFFC}" type="datetimeFigureOut">
              <a:rPr lang="en-US"/>
              <a:pPr>
                <a:defRPr/>
              </a:pPr>
              <a:t>2/1/2021</a:t>
            </a:fld>
            <a:endParaRPr lang="en-US"/>
          </a:p>
        </p:txBody>
      </p:sp>
      <p:sp>
        <p:nvSpPr>
          <p:cNvPr id="8" name="Footer Placeholder 4">
            <a:extLst>
              <a:ext uri="{FF2B5EF4-FFF2-40B4-BE49-F238E27FC236}">
                <a16:creationId xmlns:a16="http://schemas.microsoft.com/office/drawing/2014/main" id="{49261DCD-3783-47B2-8777-B12C190B13F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5DABEB5-CC24-40DF-B050-E77483E68C6B}"/>
              </a:ext>
            </a:extLst>
          </p:cNvPr>
          <p:cNvSpPr>
            <a:spLocks noGrp="1"/>
          </p:cNvSpPr>
          <p:nvPr>
            <p:ph type="sldNum" sz="quarter" idx="12"/>
          </p:nvPr>
        </p:nvSpPr>
        <p:spPr/>
        <p:txBody>
          <a:bodyPr/>
          <a:lstStyle>
            <a:lvl1pPr>
              <a:defRPr/>
            </a:lvl1pPr>
          </a:lstStyle>
          <a:p>
            <a:pPr>
              <a:defRPr/>
            </a:pPr>
            <a:fld id="{D98C34E6-CD5D-41CA-9AA7-D51521D0CED8}" type="slidenum">
              <a:rPr lang="en-US"/>
              <a:pPr>
                <a:defRPr/>
              </a:pPr>
              <a:t>‹#›</a:t>
            </a:fld>
            <a:endParaRPr lang="en-US"/>
          </a:p>
        </p:txBody>
      </p:sp>
    </p:spTree>
    <p:extLst>
      <p:ext uri="{BB962C8B-B14F-4D97-AF65-F5344CB8AC3E}">
        <p14:creationId xmlns:p14="http://schemas.microsoft.com/office/powerpoint/2010/main" val="3522757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E2E5E3-3A0F-4552-8324-03EE648A376B}"/>
              </a:ext>
            </a:extLst>
          </p:cNvPr>
          <p:cNvSpPr>
            <a:spLocks noGrp="1"/>
          </p:cNvSpPr>
          <p:nvPr>
            <p:ph type="dt" sz="half" idx="10"/>
          </p:nvPr>
        </p:nvSpPr>
        <p:spPr/>
        <p:txBody>
          <a:bodyPr/>
          <a:lstStyle>
            <a:lvl1pPr>
              <a:defRPr/>
            </a:lvl1pPr>
          </a:lstStyle>
          <a:p>
            <a:pPr>
              <a:defRPr/>
            </a:pPr>
            <a:fld id="{97C53133-FD66-4E30-9D9E-569285CF23EB}" type="datetimeFigureOut">
              <a:rPr lang="en-US"/>
              <a:pPr>
                <a:defRPr/>
              </a:pPr>
              <a:t>2/1/2021</a:t>
            </a:fld>
            <a:endParaRPr lang="en-US"/>
          </a:p>
        </p:txBody>
      </p:sp>
      <p:sp>
        <p:nvSpPr>
          <p:cNvPr id="4" name="Footer Placeholder 4">
            <a:extLst>
              <a:ext uri="{FF2B5EF4-FFF2-40B4-BE49-F238E27FC236}">
                <a16:creationId xmlns:a16="http://schemas.microsoft.com/office/drawing/2014/main" id="{71971DAF-F50B-4450-91F5-14DA3DD237E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495103B-E5F9-4174-9970-F4D5B83BF63E}"/>
              </a:ext>
            </a:extLst>
          </p:cNvPr>
          <p:cNvSpPr>
            <a:spLocks noGrp="1"/>
          </p:cNvSpPr>
          <p:nvPr>
            <p:ph type="sldNum" sz="quarter" idx="12"/>
          </p:nvPr>
        </p:nvSpPr>
        <p:spPr/>
        <p:txBody>
          <a:bodyPr/>
          <a:lstStyle>
            <a:lvl1pPr>
              <a:defRPr/>
            </a:lvl1pPr>
          </a:lstStyle>
          <a:p>
            <a:pPr>
              <a:defRPr/>
            </a:pPr>
            <a:fld id="{28A3513C-B36D-4B58-840D-1D853009FD48}" type="slidenum">
              <a:rPr lang="en-US"/>
              <a:pPr>
                <a:defRPr/>
              </a:pPr>
              <a:t>‹#›</a:t>
            </a:fld>
            <a:endParaRPr lang="en-US"/>
          </a:p>
        </p:txBody>
      </p:sp>
    </p:spTree>
    <p:extLst>
      <p:ext uri="{BB962C8B-B14F-4D97-AF65-F5344CB8AC3E}">
        <p14:creationId xmlns:p14="http://schemas.microsoft.com/office/powerpoint/2010/main" val="1018045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5BF299-9C4A-4E09-AFCD-AB3A1D2BBE9B}"/>
              </a:ext>
            </a:extLst>
          </p:cNvPr>
          <p:cNvSpPr>
            <a:spLocks noGrp="1"/>
          </p:cNvSpPr>
          <p:nvPr>
            <p:ph type="dt" sz="half" idx="10"/>
          </p:nvPr>
        </p:nvSpPr>
        <p:spPr/>
        <p:txBody>
          <a:bodyPr/>
          <a:lstStyle>
            <a:lvl1pPr>
              <a:defRPr/>
            </a:lvl1pPr>
          </a:lstStyle>
          <a:p>
            <a:pPr>
              <a:defRPr/>
            </a:pPr>
            <a:fld id="{52D0DEFF-59AC-4F85-B17A-14C701D10AF7}" type="datetimeFigureOut">
              <a:rPr lang="en-US"/>
              <a:pPr>
                <a:defRPr/>
              </a:pPr>
              <a:t>2/1/2021</a:t>
            </a:fld>
            <a:endParaRPr lang="en-US"/>
          </a:p>
        </p:txBody>
      </p:sp>
      <p:sp>
        <p:nvSpPr>
          <p:cNvPr id="3" name="Footer Placeholder 4">
            <a:extLst>
              <a:ext uri="{FF2B5EF4-FFF2-40B4-BE49-F238E27FC236}">
                <a16:creationId xmlns:a16="http://schemas.microsoft.com/office/drawing/2014/main" id="{95500AC2-B31B-4E92-B348-CE046FF787C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7FFEE3-93C7-4B26-880A-47D9BB524F2B}"/>
              </a:ext>
            </a:extLst>
          </p:cNvPr>
          <p:cNvSpPr>
            <a:spLocks noGrp="1"/>
          </p:cNvSpPr>
          <p:nvPr>
            <p:ph type="sldNum" sz="quarter" idx="12"/>
          </p:nvPr>
        </p:nvSpPr>
        <p:spPr/>
        <p:txBody>
          <a:bodyPr/>
          <a:lstStyle>
            <a:lvl1pPr>
              <a:defRPr/>
            </a:lvl1pPr>
          </a:lstStyle>
          <a:p>
            <a:pPr>
              <a:defRPr/>
            </a:pPr>
            <a:fld id="{5FC84ABB-8F94-46DC-824F-D83C4E6BDF5F}" type="slidenum">
              <a:rPr lang="en-US"/>
              <a:pPr>
                <a:defRPr/>
              </a:pPr>
              <a:t>‹#›</a:t>
            </a:fld>
            <a:endParaRPr lang="en-US"/>
          </a:p>
        </p:txBody>
      </p:sp>
    </p:spTree>
    <p:extLst>
      <p:ext uri="{BB962C8B-B14F-4D97-AF65-F5344CB8AC3E}">
        <p14:creationId xmlns:p14="http://schemas.microsoft.com/office/powerpoint/2010/main" val="2576317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8CB5584-CCCE-45F9-BF1D-465DB3AFB70E}"/>
              </a:ext>
            </a:extLst>
          </p:cNvPr>
          <p:cNvSpPr>
            <a:spLocks noGrp="1"/>
          </p:cNvSpPr>
          <p:nvPr>
            <p:ph type="dt" sz="half" idx="10"/>
          </p:nvPr>
        </p:nvSpPr>
        <p:spPr/>
        <p:txBody>
          <a:bodyPr/>
          <a:lstStyle>
            <a:lvl1pPr>
              <a:defRPr/>
            </a:lvl1pPr>
          </a:lstStyle>
          <a:p>
            <a:pPr>
              <a:defRPr/>
            </a:pPr>
            <a:fld id="{028B3830-A495-489E-A333-54806385A0C8}" type="datetimeFigureOut">
              <a:rPr lang="en-US"/>
              <a:pPr>
                <a:defRPr/>
              </a:pPr>
              <a:t>2/1/2021</a:t>
            </a:fld>
            <a:endParaRPr lang="en-US"/>
          </a:p>
        </p:txBody>
      </p:sp>
      <p:sp>
        <p:nvSpPr>
          <p:cNvPr id="6" name="Footer Placeholder 4">
            <a:extLst>
              <a:ext uri="{FF2B5EF4-FFF2-40B4-BE49-F238E27FC236}">
                <a16:creationId xmlns:a16="http://schemas.microsoft.com/office/drawing/2014/main" id="{193B3914-32AB-4923-949C-0279C3E322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1C53748-B18E-45D0-84DE-6DAF276418E9}"/>
              </a:ext>
            </a:extLst>
          </p:cNvPr>
          <p:cNvSpPr>
            <a:spLocks noGrp="1"/>
          </p:cNvSpPr>
          <p:nvPr>
            <p:ph type="sldNum" sz="quarter" idx="12"/>
          </p:nvPr>
        </p:nvSpPr>
        <p:spPr/>
        <p:txBody>
          <a:bodyPr/>
          <a:lstStyle>
            <a:lvl1pPr>
              <a:defRPr/>
            </a:lvl1pPr>
          </a:lstStyle>
          <a:p>
            <a:pPr>
              <a:defRPr/>
            </a:pPr>
            <a:fld id="{88783E77-873C-4969-9258-40B5F1AA1448}" type="slidenum">
              <a:rPr lang="en-US"/>
              <a:pPr>
                <a:defRPr/>
              </a:pPr>
              <a:t>‹#›</a:t>
            </a:fld>
            <a:endParaRPr lang="en-US"/>
          </a:p>
        </p:txBody>
      </p:sp>
    </p:spTree>
    <p:extLst>
      <p:ext uri="{BB962C8B-B14F-4D97-AF65-F5344CB8AC3E}">
        <p14:creationId xmlns:p14="http://schemas.microsoft.com/office/powerpoint/2010/main" val="3223004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DFBDCA1A-4C4F-4CC1-918A-97DC39C516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5ED8CB7A-6475-4D7C-8075-51A3A951C4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FD816649-DCA0-45F8-BBA2-2ECF08127C3C}"/>
              </a:ext>
            </a:extLst>
          </p:cNvPr>
          <p:cNvSpPr>
            <a:spLocks noGrp="1" noChangeArrowheads="1"/>
          </p:cNvSpPr>
          <p:nvPr>
            <p:ph type="sldNum" sz="quarter" idx="12"/>
          </p:nvPr>
        </p:nvSpPr>
        <p:spPr>
          <a:ln/>
        </p:spPr>
        <p:txBody>
          <a:bodyPr/>
          <a:lstStyle>
            <a:lvl1pPr>
              <a:defRPr/>
            </a:lvl1pPr>
          </a:lstStyle>
          <a:p>
            <a:pPr>
              <a:defRPr/>
            </a:pPr>
            <a:fld id="{7C8B21D8-70C9-4DFC-AD54-7605560B5235}" type="slidenum">
              <a:rPr lang="en-US" altLang="en-US"/>
              <a:pPr>
                <a:defRPr/>
              </a:pPr>
              <a:t>‹#›</a:t>
            </a:fld>
            <a:endParaRPr lang="en-US" altLang="en-US"/>
          </a:p>
        </p:txBody>
      </p:sp>
    </p:spTree>
    <p:extLst>
      <p:ext uri="{BB962C8B-B14F-4D97-AF65-F5344CB8AC3E}">
        <p14:creationId xmlns:p14="http://schemas.microsoft.com/office/powerpoint/2010/main" val="1898135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05E9A29-0BEB-4983-BB85-08C46893E0F9}"/>
              </a:ext>
            </a:extLst>
          </p:cNvPr>
          <p:cNvSpPr>
            <a:spLocks noGrp="1"/>
          </p:cNvSpPr>
          <p:nvPr>
            <p:ph type="dt" sz="half" idx="10"/>
          </p:nvPr>
        </p:nvSpPr>
        <p:spPr/>
        <p:txBody>
          <a:bodyPr/>
          <a:lstStyle>
            <a:lvl1pPr>
              <a:defRPr/>
            </a:lvl1pPr>
          </a:lstStyle>
          <a:p>
            <a:pPr>
              <a:defRPr/>
            </a:pPr>
            <a:fld id="{D01E38B1-3413-4957-9236-B518AB3EA8A5}" type="datetimeFigureOut">
              <a:rPr lang="en-US"/>
              <a:pPr>
                <a:defRPr/>
              </a:pPr>
              <a:t>2/1/2021</a:t>
            </a:fld>
            <a:endParaRPr lang="en-US"/>
          </a:p>
        </p:txBody>
      </p:sp>
      <p:sp>
        <p:nvSpPr>
          <p:cNvPr id="6" name="Footer Placeholder 4">
            <a:extLst>
              <a:ext uri="{FF2B5EF4-FFF2-40B4-BE49-F238E27FC236}">
                <a16:creationId xmlns:a16="http://schemas.microsoft.com/office/drawing/2014/main" id="{6139DE38-44D8-4AD6-AE33-2C15E78814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0ECCBB-8012-406E-AD55-7D2FC62C810D}"/>
              </a:ext>
            </a:extLst>
          </p:cNvPr>
          <p:cNvSpPr>
            <a:spLocks noGrp="1"/>
          </p:cNvSpPr>
          <p:nvPr>
            <p:ph type="sldNum" sz="quarter" idx="12"/>
          </p:nvPr>
        </p:nvSpPr>
        <p:spPr/>
        <p:txBody>
          <a:bodyPr/>
          <a:lstStyle>
            <a:lvl1pPr>
              <a:defRPr/>
            </a:lvl1pPr>
          </a:lstStyle>
          <a:p>
            <a:pPr>
              <a:defRPr/>
            </a:pPr>
            <a:fld id="{6DA99D7F-CADF-4EA7-B76D-00C2DD75B8A8}" type="slidenum">
              <a:rPr lang="en-US"/>
              <a:pPr>
                <a:defRPr/>
              </a:pPr>
              <a:t>‹#›</a:t>
            </a:fld>
            <a:endParaRPr lang="en-US"/>
          </a:p>
        </p:txBody>
      </p:sp>
    </p:spTree>
    <p:extLst>
      <p:ext uri="{BB962C8B-B14F-4D97-AF65-F5344CB8AC3E}">
        <p14:creationId xmlns:p14="http://schemas.microsoft.com/office/powerpoint/2010/main" val="2778236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1AFE8-2528-4D09-B42E-5F234E0543B9}"/>
              </a:ext>
            </a:extLst>
          </p:cNvPr>
          <p:cNvSpPr>
            <a:spLocks noGrp="1"/>
          </p:cNvSpPr>
          <p:nvPr>
            <p:ph type="dt" sz="half" idx="10"/>
          </p:nvPr>
        </p:nvSpPr>
        <p:spPr/>
        <p:txBody>
          <a:bodyPr/>
          <a:lstStyle>
            <a:lvl1pPr>
              <a:defRPr/>
            </a:lvl1pPr>
          </a:lstStyle>
          <a:p>
            <a:pPr>
              <a:defRPr/>
            </a:pPr>
            <a:fld id="{070A842A-C8A2-4DE1-9700-1ADD52798E77}" type="datetimeFigureOut">
              <a:rPr lang="en-US"/>
              <a:pPr>
                <a:defRPr/>
              </a:pPr>
              <a:t>2/1/2021</a:t>
            </a:fld>
            <a:endParaRPr lang="en-US"/>
          </a:p>
        </p:txBody>
      </p:sp>
      <p:sp>
        <p:nvSpPr>
          <p:cNvPr id="5" name="Footer Placeholder 4">
            <a:extLst>
              <a:ext uri="{FF2B5EF4-FFF2-40B4-BE49-F238E27FC236}">
                <a16:creationId xmlns:a16="http://schemas.microsoft.com/office/drawing/2014/main" id="{C2AC90DD-B16D-4D78-B762-DF2711153E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24C1E3-E8CB-4CD3-ACC8-FA9B40F12439}"/>
              </a:ext>
            </a:extLst>
          </p:cNvPr>
          <p:cNvSpPr>
            <a:spLocks noGrp="1"/>
          </p:cNvSpPr>
          <p:nvPr>
            <p:ph type="sldNum" sz="quarter" idx="12"/>
          </p:nvPr>
        </p:nvSpPr>
        <p:spPr/>
        <p:txBody>
          <a:bodyPr/>
          <a:lstStyle>
            <a:lvl1pPr>
              <a:defRPr/>
            </a:lvl1pPr>
          </a:lstStyle>
          <a:p>
            <a:pPr>
              <a:defRPr/>
            </a:pPr>
            <a:fld id="{9C1AF7DE-7F5A-48AE-83DE-CDBD6166343D}" type="slidenum">
              <a:rPr lang="en-US"/>
              <a:pPr>
                <a:defRPr/>
              </a:pPr>
              <a:t>‹#›</a:t>
            </a:fld>
            <a:endParaRPr lang="en-US"/>
          </a:p>
        </p:txBody>
      </p:sp>
    </p:spTree>
    <p:extLst>
      <p:ext uri="{BB962C8B-B14F-4D97-AF65-F5344CB8AC3E}">
        <p14:creationId xmlns:p14="http://schemas.microsoft.com/office/powerpoint/2010/main" val="2242066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AC298-C457-4A21-AF54-F0500339FFF2}"/>
              </a:ext>
            </a:extLst>
          </p:cNvPr>
          <p:cNvSpPr>
            <a:spLocks noGrp="1"/>
          </p:cNvSpPr>
          <p:nvPr>
            <p:ph type="dt" sz="half" idx="10"/>
          </p:nvPr>
        </p:nvSpPr>
        <p:spPr/>
        <p:txBody>
          <a:bodyPr/>
          <a:lstStyle>
            <a:lvl1pPr>
              <a:defRPr/>
            </a:lvl1pPr>
          </a:lstStyle>
          <a:p>
            <a:pPr>
              <a:defRPr/>
            </a:pPr>
            <a:fld id="{5ADFCCD1-D011-40D6-9B76-74444D6F88AB}" type="datetimeFigureOut">
              <a:rPr lang="en-US"/>
              <a:pPr>
                <a:defRPr/>
              </a:pPr>
              <a:t>2/1/2021</a:t>
            </a:fld>
            <a:endParaRPr lang="en-US"/>
          </a:p>
        </p:txBody>
      </p:sp>
      <p:sp>
        <p:nvSpPr>
          <p:cNvPr id="5" name="Footer Placeholder 4">
            <a:extLst>
              <a:ext uri="{FF2B5EF4-FFF2-40B4-BE49-F238E27FC236}">
                <a16:creationId xmlns:a16="http://schemas.microsoft.com/office/drawing/2014/main" id="{C17D928F-6599-4194-92C5-F3F9C0C0B3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A3CC31-5A2C-4FCF-A128-4E75B325C598}"/>
              </a:ext>
            </a:extLst>
          </p:cNvPr>
          <p:cNvSpPr>
            <a:spLocks noGrp="1"/>
          </p:cNvSpPr>
          <p:nvPr>
            <p:ph type="sldNum" sz="quarter" idx="12"/>
          </p:nvPr>
        </p:nvSpPr>
        <p:spPr/>
        <p:txBody>
          <a:bodyPr/>
          <a:lstStyle>
            <a:lvl1pPr>
              <a:defRPr/>
            </a:lvl1pPr>
          </a:lstStyle>
          <a:p>
            <a:pPr>
              <a:defRPr/>
            </a:pPr>
            <a:fld id="{55D0B651-81C4-414D-B21B-994765C79F1B}" type="slidenum">
              <a:rPr lang="en-US"/>
              <a:pPr>
                <a:defRPr/>
              </a:pPr>
              <a:t>‹#›</a:t>
            </a:fld>
            <a:endParaRPr lang="en-US"/>
          </a:p>
        </p:txBody>
      </p:sp>
    </p:spTree>
    <p:extLst>
      <p:ext uri="{BB962C8B-B14F-4D97-AF65-F5344CB8AC3E}">
        <p14:creationId xmlns:p14="http://schemas.microsoft.com/office/powerpoint/2010/main" val="2594943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CEC6CD-44E8-4EAC-9EB5-E4463A279793}"/>
              </a:ext>
            </a:extLst>
          </p:cNvPr>
          <p:cNvSpPr>
            <a:spLocks noGrp="1"/>
          </p:cNvSpPr>
          <p:nvPr>
            <p:ph type="dt" sz="half" idx="10"/>
          </p:nvPr>
        </p:nvSpPr>
        <p:spPr/>
        <p:txBody>
          <a:bodyPr/>
          <a:lstStyle>
            <a:lvl1pPr>
              <a:defRPr/>
            </a:lvl1pPr>
          </a:lstStyle>
          <a:p>
            <a:pPr>
              <a:defRPr/>
            </a:pPr>
            <a:fld id="{3422D497-34A9-4ACF-9C71-7CC1021F63BD}" type="datetimeFigureOut">
              <a:rPr lang="en-US"/>
              <a:pPr>
                <a:defRPr/>
              </a:pPr>
              <a:t>2/1/2021</a:t>
            </a:fld>
            <a:endParaRPr lang="en-US"/>
          </a:p>
        </p:txBody>
      </p:sp>
      <p:sp>
        <p:nvSpPr>
          <p:cNvPr id="5" name="Footer Placeholder 4">
            <a:extLst>
              <a:ext uri="{FF2B5EF4-FFF2-40B4-BE49-F238E27FC236}">
                <a16:creationId xmlns:a16="http://schemas.microsoft.com/office/drawing/2014/main" id="{0D38DB32-9EF4-40DA-8AAC-761BC2544F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06D35B-812B-4FF1-AA94-40705EF04F55}"/>
              </a:ext>
            </a:extLst>
          </p:cNvPr>
          <p:cNvSpPr>
            <a:spLocks noGrp="1"/>
          </p:cNvSpPr>
          <p:nvPr>
            <p:ph type="sldNum" sz="quarter" idx="12"/>
          </p:nvPr>
        </p:nvSpPr>
        <p:spPr/>
        <p:txBody>
          <a:bodyPr/>
          <a:lstStyle>
            <a:lvl1pPr>
              <a:defRPr/>
            </a:lvl1pPr>
          </a:lstStyle>
          <a:p>
            <a:pPr>
              <a:defRPr/>
            </a:pPr>
            <a:fld id="{9A1AD78D-6CF7-4E4C-96CF-FB42AB885769}" type="slidenum">
              <a:rPr lang="en-US"/>
              <a:pPr>
                <a:defRPr/>
              </a:pPr>
              <a:t>‹#›</a:t>
            </a:fld>
            <a:endParaRPr lang="en-US"/>
          </a:p>
        </p:txBody>
      </p:sp>
    </p:spTree>
    <p:extLst>
      <p:ext uri="{BB962C8B-B14F-4D97-AF65-F5344CB8AC3E}">
        <p14:creationId xmlns:p14="http://schemas.microsoft.com/office/powerpoint/2010/main" val="1081176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9257B-D5C8-4DBF-9DBA-96F19B4FBD52}"/>
              </a:ext>
            </a:extLst>
          </p:cNvPr>
          <p:cNvSpPr>
            <a:spLocks noGrp="1"/>
          </p:cNvSpPr>
          <p:nvPr>
            <p:ph type="dt" sz="half" idx="10"/>
          </p:nvPr>
        </p:nvSpPr>
        <p:spPr/>
        <p:txBody>
          <a:bodyPr/>
          <a:lstStyle>
            <a:lvl1pPr>
              <a:defRPr/>
            </a:lvl1pPr>
          </a:lstStyle>
          <a:p>
            <a:pPr>
              <a:defRPr/>
            </a:pPr>
            <a:fld id="{10A33B53-F4BC-431C-B81B-270BD975EE2F}" type="datetimeFigureOut">
              <a:rPr lang="en-US"/>
              <a:pPr>
                <a:defRPr/>
              </a:pPr>
              <a:t>2/1/2021</a:t>
            </a:fld>
            <a:endParaRPr lang="en-US"/>
          </a:p>
        </p:txBody>
      </p:sp>
      <p:sp>
        <p:nvSpPr>
          <p:cNvPr id="5" name="Footer Placeholder 4">
            <a:extLst>
              <a:ext uri="{FF2B5EF4-FFF2-40B4-BE49-F238E27FC236}">
                <a16:creationId xmlns:a16="http://schemas.microsoft.com/office/drawing/2014/main" id="{F8E09BA2-3374-4DA7-8272-C79823F55B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9FD66C-EC1A-485E-B932-769EFDED17DD}"/>
              </a:ext>
            </a:extLst>
          </p:cNvPr>
          <p:cNvSpPr>
            <a:spLocks noGrp="1"/>
          </p:cNvSpPr>
          <p:nvPr>
            <p:ph type="sldNum" sz="quarter" idx="12"/>
          </p:nvPr>
        </p:nvSpPr>
        <p:spPr/>
        <p:txBody>
          <a:bodyPr/>
          <a:lstStyle>
            <a:lvl1pPr>
              <a:defRPr/>
            </a:lvl1pPr>
          </a:lstStyle>
          <a:p>
            <a:pPr>
              <a:defRPr/>
            </a:pPr>
            <a:fld id="{932771E6-F4AD-426C-A95F-09DD304067B0}" type="slidenum">
              <a:rPr lang="en-US"/>
              <a:pPr>
                <a:defRPr/>
              </a:pPr>
              <a:t>‹#›</a:t>
            </a:fld>
            <a:endParaRPr lang="en-US"/>
          </a:p>
        </p:txBody>
      </p:sp>
    </p:spTree>
    <p:extLst>
      <p:ext uri="{BB962C8B-B14F-4D97-AF65-F5344CB8AC3E}">
        <p14:creationId xmlns:p14="http://schemas.microsoft.com/office/powerpoint/2010/main" val="3687774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F5A6A7-76BE-41AA-A0FB-0C11B3542116}"/>
              </a:ext>
            </a:extLst>
          </p:cNvPr>
          <p:cNvSpPr>
            <a:spLocks noGrp="1"/>
          </p:cNvSpPr>
          <p:nvPr>
            <p:ph type="dt" sz="half" idx="10"/>
          </p:nvPr>
        </p:nvSpPr>
        <p:spPr/>
        <p:txBody>
          <a:bodyPr/>
          <a:lstStyle>
            <a:lvl1pPr>
              <a:defRPr/>
            </a:lvl1pPr>
          </a:lstStyle>
          <a:p>
            <a:pPr>
              <a:defRPr/>
            </a:pPr>
            <a:fld id="{F7378F6D-3D74-463C-9DC4-11693F328F02}" type="datetimeFigureOut">
              <a:rPr lang="en-US"/>
              <a:pPr>
                <a:defRPr/>
              </a:pPr>
              <a:t>2/1/2021</a:t>
            </a:fld>
            <a:endParaRPr lang="en-US"/>
          </a:p>
        </p:txBody>
      </p:sp>
      <p:sp>
        <p:nvSpPr>
          <p:cNvPr id="5" name="Footer Placeholder 4">
            <a:extLst>
              <a:ext uri="{FF2B5EF4-FFF2-40B4-BE49-F238E27FC236}">
                <a16:creationId xmlns:a16="http://schemas.microsoft.com/office/drawing/2014/main" id="{DB4ED2FF-4838-4F5E-8B4D-15CF5B9776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CA703B-6A9C-4083-B54D-AADFAA79273A}"/>
              </a:ext>
            </a:extLst>
          </p:cNvPr>
          <p:cNvSpPr>
            <a:spLocks noGrp="1"/>
          </p:cNvSpPr>
          <p:nvPr>
            <p:ph type="sldNum" sz="quarter" idx="12"/>
          </p:nvPr>
        </p:nvSpPr>
        <p:spPr/>
        <p:txBody>
          <a:bodyPr/>
          <a:lstStyle>
            <a:lvl1pPr>
              <a:defRPr/>
            </a:lvl1pPr>
          </a:lstStyle>
          <a:p>
            <a:pPr>
              <a:defRPr/>
            </a:pPr>
            <a:fld id="{14F1FA92-6F68-4286-93D6-0A9C1F4A626A}" type="slidenum">
              <a:rPr lang="en-US"/>
              <a:pPr>
                <a:defRPr/>
              </a:pPr>
              <a:t>‹#›</a:t>
            </a:fld>
            <a:endParaRPr lang="en-US"/>
          </a:p>
        </p:txBody>
      </p:sp>
    </p:spTree>
    <p:extLst>
      <p:ext uri="{BB962C8B-B14F-4D97-AF65-F5344CB8AC3E}">
        <p14:creationId xmlns:p14="http://schemas.microsoft.com/office/powerpoint/2010/main" val="3507571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426EF93-000D-47D7-9AF9-697CBA2103AE}"/>
              </a:ext>
            </a:extLst>
          </p:cNvPr>
          <p:cNvSpPr>
            <a:spLocks noGrp="1"/>
          </p:cNvSpPr>
          <p:nvPr>
            <p:ph type="dt" sz="half" idx="10"/>
          </p:nvPr>
        </p:nvSpPr>
        <p:spPr/>
        <p:txBody>
          <a:bodyPr/>
          <a:lstStyle>
            <a:lvl1pPr>
              <a:defRPr/>
            </a:lvl1pPr>
          </a:lstStyle>
          <a:p>
            <a:pPr>
              <a:defRPr/>
            </a:pPr>
            <a:fld id="{10FFDBC5-D41E-4388-B562-035DAAFFDC5F}" type="datetimeFigureOut">
              <a:rPr lang="en-US"/>
              <a:pPr>
                <a:defRPr/>
              </a:pPr>
              <a:t>2/1/2021</a:t>
            </a:fld>
            <a:endParaRPr lang="en-US"/>
          </a:p>
        </p:txBody>
      </p:sp>
      <p:sp>
        <p:nvSpPr>
          <p:cNvPr id="6" name="Footer Placeholder 4">
            <a:extLst>
              <a:ext uri="{FF2B5EF4-FFF2-40B4-BE49-F238E27FC236}">
                <a16:creationId xmlns:a16="http://schemas.microsoft.com/office/drawing/2014/main" id="{66EDC7C5-63AE-4DB3-BFD5-514B9F5FB7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9C5537-C443-4902-B26E-E3DAB8A0BA0A}"/>
              </a:ext>
            </a:extLst>
          </p:cNvPr>
          <p:cNvSpPr>
            <a:spLocks noGrp="1"/>
          </p:cNvSpPr>
          <p:nvPr>
            <p:ph type="sldNum" sz="quarter" idx="12"/>
          </p:nvPr>
        </p:nvSpPr>
        <p:spPr/>
        <p:txBody>
          <a:bodyPr/>
          <a:lstStyle>
            <a:lvl1pPr>
              <a:defRPr/>
            </a:lvl1pPr>
          </a:lstStyle>
          <a:p>
            <a:pPr>
              <a:defRPr/>
            </a:pPr>
            <a:fld id="{5BC96BB5-2DB8-4CE2-90DA-50EDFA7EC76C}" type="slidenum">
              <a:rPr lang="en-US"/>
              <a:pPr>
                <a:defRPr/>
              </a:pPr>
              <a:t>‹#›</a:t>
            </a:fld>
            <a:endParaRPr lang="en-US"/>
          </a:p>
        </p:txBody>
      </p:sp>
    </p:spTree>
    <p:extLst>
      <p:ext uri="{BB962C8B-B14F-4D97-AF65-F5344CB8AC3E}">
        <p14:creationId xmlns:p14="http://schemas.microsoft.com/office/powerpoint/2010/main" val="3999506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5672E44-457F-4457-B767-83859CCE2ED2}"/>
              </a:ext>
            </a:extLst>
          </p:cNvPr>
          <p:cNvSpPr>
            <a:spLocks noGrp="1"/>
          </p:cNvSpPr>
          <p:nvPr>
            <p:ph type="dt" sz="half" idx="10"/>
          </p:nvPr>
        </p:nvSpPr>
        <p:spPr/>
        <p:txBody>
          <a:bodyPr/>
          <a:lstStyle>
            <a:lvl1pPr>
              <a:defRPr/>
            </a:lvl1pPr>
          </a:lstStyle>
          <a:p>
            <a:pPr>
              <a:defRPr/>
            </a:pPr>
            <a:fld id="{2B8A8A72-AC63-438F-BC14-E119D35008C1}" type="datetimeFigureOut">
              <a:rPr lang="en-US"/>
              <a:pPr>
                <a:defRPr/>
              </a:pPr>
              <a:t>2/1/2021</a:t>
            </a:fld>
            <a:endParaRPr lang="en-US"/>
          </a:p>
        </p:txBody>
      </p:sp>
      <p:sp>
        <p:nvSpPr>
          <p:cNvPr id="8" name="Footer Placeholder 4">
            <a:extLst>
              <a:ext uri="{FF2B5EF4-FFF2-40B4-BE49-F238E27FC236}">
                <a16:creationId xmlns:a16="http://schemas.microsoft.com/office/drawing/2014/main" id="{CAC07200-9409-4FC7-AF87-3684D4FE561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6D0ECA2-A4A2-48C7-A371-65BBDADE156A}"/>
              </a:ext>
            </a:extLst>
          </p:cNvPr>
          <p:cNvSpPr>
            <a:spLocks noGrp="1"/>
          </p:cNvSpPr>
          <p:nvPr>
            <p:ph type="sldNum" sz="quarter" idx="12"/>
          </p:nvPr>
        </p:nvSpPr>
        <p:spPr/>
        <p:txBody>
          <a:bodyPr/>
          <a:lstStyle>
            <a:lvl1pPr>
              <a:defRPr/>
            </a:lvl1pPr>
          </a:lstStyle>
          <a:p>
            <a:pPr>
              <a:defRPr/>
            </a:pPr>
            <a:fld id="{80231115-7BF8-4DE1-9702-712EFC1C226E}" type="slidenum">
              <a:rPr lang="en-US"/>
              <a:pPr>
                <a:defRPr/>
              </a:pPr>
              <a:t>‹#›</a:t>
            </a:fld>
            <a:endParaRPr lang="en-US"/>
          </a:p>
        </p:txBody>
      </p:sp>
    </p:spTree>
    <p:extLst>
      <p:ext uri="{BB962C8B-B14F-4D97-AF65-F5344CB8AC3E}">
        <p14:creationId xmlns:p14="http://schemas.microsoft.com/office/powerpoint/2010/main" val="1094357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FAB87E-D3FA-43D5-ABEC-0A93AF0A7A44}"/>
              </a:ext>
            </a:extLst>
          </p:cNvPr>
          <p:cNvSpPr>
            <a:spLocks noGrp="1"/>
          </p:cNvSpPr>
          <p:nvPr>
            <p:ph type="dt" sz="half" idx="10"/>
          </p:nvPr>
        </p:nvSpPr>
        <p:spPr/>
        <p:txBody>
          <a:bodyPr/>
          <a:lstStyle>
            <a:lvl1pPr>
              <a:defRPr/>
            </a:lvl1pPr>
          </a:lstStyle>
          <a:p>
            <a:pPr>
              <a:defRPr/>
            </a:pPr>
            <a:fld id="{D6B4CE88-F794-4B09-8AD5-265AC9C5C2BB}" type="datetimeFigureOut">
              <a:rPr lang="en-US"/>
              <a:pPr>
                <a:defRPr/>
              </a:pPr>
              <a:t>2/1/2021</a:t>
            </a:fld>
            <a:endParaRPr lang="en-US"/>
          </a:p>
        </p:txBody>
      </p:sp>
      <p:sp>
        <p:nvSpPr>
          <p:cNvPr id="4" name="Footer Placeholder 4">
            <a:extLst>
              <a:ext uri="{FF2B5EF4-FFF2-40B4-BE49-F238E27FC236}">
                <a16:creationId xmlns:a16="http://schemas.microsoft.com/office/drawing/2014/main" id="{136BB551-0DB1-4C89-8BEC-B4747F27B33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E9D023C-B212-43CB-8FE5-B50505AF9C18}"/>
              </a:ext>
            </a:extLst>
          </p:cNvPr>
          <p:cNvSpPr>
            <a:spLocks noGrp="1"/>
          </p:cNvSpPr>
          <p:nvPr>
            <p:ph type="sldNum" sz="quarter" idx="12"/>
          </p:nvPr>
        </p:nvSpPr>
        <p:spPr/>
        <p:txBody>
          <a:bodyPr/>
          <a:lstStyle>
            <a:lvl1pPr>
              <a:defRPr/>
            </a:lvl1pPr>
          </a:lstStyle>
          <a:p>
            <a:pPr>
              <a:defRPr/>
            </a:pPr>
            <a:fld id="{9045EA17-AB0E-439D-A61E-CD72F691EF0C}" type="slidenum">
              <a:rPr lang="en-US"/>
              <a:pPr>
                <a:defRPr/>
              </a:pPr>
              <a:t>‹#›</a:t>
            </a:fld>
            <a:endParaRPr lang="en-US"/>
          </a:p>
        </p:txBody>
      </p:sp>
    </p:spTree>
    <p:extLst>
      <p:ext uri="{BB962C8B-B14F-4D97-AF65-F5344CB8AC3E}">
        <p14:creationId xmlns:p14="http://schemas.microsoft.com/office/powerpoint/2010/main" val="1378270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5567B93-27E6-4EE6-A8FA-5FA313C02743}"/>
              </a:ext>
            </a:extLst>
          </p:cNvPr>
          <p:cNvSpPr>
            <a:spLocks noGrp="1"/>
          </p:cNvSpPr>
          <p:nvPr>
            <p:ph type="dt" sz="half" idx="10"/>
          </p:nvPr>
        </p:nvSpPr>
        <p:spPr/>
        <p:txBody>
          <a:bodyPr/>
          <a:lstStyle>
            <a:lvl1pPr>
              <a:defRPr/>
            </a:lvl1pPr>
          </a:lstStyle>
          <a:p>
            <a:pPr>
              <a:defRPr/>
            </a:pPr>
            <a:fld id="{AEE5620A-043B-4BEB-ABC9-070F61FB0FB5}" type="datetimeFigureOut">
              <a:rPr lang="en-US"/>
              <a:pPr>
                <a:defRPr/>
              </a:pPr>
              <a:t>2/1/2021</a:t>
            </a:fld>
            <a:endParaRPr lang="en-US"/>
          </a:p>
        </p:txBody>
      </p:sp>
      <p:sp>
        <p:nvSpPr>
          <p:cNvPr id="3" name="Footer Placeholder 4">
            <a:extLst>
              <a:ext uri="{FF2B5EF4-FFF2-40B4-BE49-F238E27FC236}">
                <a16:creationId xmlns:a16="http://schemas.microsoft.com/office/drawing/2014/main" id="{735369C9-AB17-4C01-B11C-D92CC9E45E1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E8D5916-C40A-4B22-80A6-6C62CBD5C6A0}"/>
              </a:ext>
            </a:extLst>
          </p:cNvPr>
          <p:cNvSpPr>
            <a:spLocks noGrp="1"/>
          </p:cNvSpPr>
          <p:nvPr>
            <p:ph type="sldNum" sz="quarter" idx="12"/>
          </p:nvPr>
        </p:nvSpPr>
        <p:spPr/>
        <p:txBody>
          <a:bodyPr/>
          <a:lstStyle>
            <a:lvl1pPr>
              <a:defRPr/>
            </a:lvl1pPr>
          </a:lstStyle>
          <a:p>
            <a:pPr>
              <a:defRPr/>
            </a:pPr>
            <a:fld id="{E15A1EC4-A893-459B-971A-F477800C9FD5}" type="slidenum">
              <a:rPr lang="en-US"/>
              <a:pPr>
                <a:defRPr/>
              </a:pPr>
              <a:t>‹#›</a:t>
            </a:fld>
            <a:endParaRPr lang="en-US"/>
          </a:p>
        </p:txBody>
      </p:sp>
    </p:spTree>
    <p:extLst>
      <p:ext uri="{BB962C8B-B14F-4D97-AF65-F5344CB8AC3E}">
        <p14:creationId xmlns:p14="http://schemas.microsoft.com/office/powerpoint/2010/main" val="206239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0E01854B-BFA7-496F-AAF3-E5A62E1B65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0BB43372-5966-49A0-AA2B-6D16895D1E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426CD184-40C8-4F39-ACCF-C168A59D1994}"/>
              </a:ext>
            </a:extLst>
          </p:cNvPr>
          <p:cNvSpPr>
            <a:spLocks noGrp="1" noChangeArrowheads="1"/>
          </p:cNvSpPr>
          <p:nvPr>
            <p:ph type="sldNum" sz="quarter" idx="12"/>
          </p:nvPr>
        </p:nvSpPr>
        <p:spPr>
          <a:ln/>
        </p:spPr>
        <p:txBody>
          <a:bodyPr/>
          <a:lstStyle>
            <a:lvl1pPr>
              <a:defRPr/>
            </a:lvl1pPr>
          </a:lstStyle>
          <a:p>
            <a:pPr>
              <a:defRPr/>
            </a:pPr>
            <a:fld id="{7414454F-6D35-40DD-91A5-717DCC3359A8}" type="slidenum">
              <a:rPr lang="en-US" altLang="en-US"/>
              <a:pPr>
                <a:defRPr/>
              </a:pPr>
              <a:t>‹#›</a:t>
            </a:fld>
            <a:endParaRPr lang="en-US" altLang="en-US"/>
          </a:p>
        </p:txBody>
      </p:sp>
    </p:spTree>
    <p:extLst>
      <p:ext uri="{BB962C8B-B14F-4D97-AF65-F5344CB8AC3E}">
        <p14:creationId xmlns:p14="http://schemas.microsoft.com/office/powerpoint/2010/main" val="1484393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7B9EA80-9734-4AFF-8153-1698CB903CC5}"/>
              </a:ext>
            </a:extLst>
          </p:cNvPr>
          <p:cNvSpPr>
            <a:spLocks noGrp="1"/>
          </p:cNvSpPr>
          <p:nvPr>
            <p:ph type="dt" sz="half" idx="10"/>
          </p:nvPr>
        </p:nvSpPr>
        <p:spPr/>
        <p:txBody>
          <a:bodyPr/>
          <a:lstStyle>
            <a:lvl1pPr>
              <a:defRPr/>
            </a:lvl1pPr>
          </a:lstStyle>
          <a:p>
            <a:pPr>
              <a:defRPr/>
            </a:pPr>
            <a:fld id="{D807D826-FBB8-4F5C-8113-CD15B7942082}" type="datetimeFigureOut">
              <a:rPr lang="en-US"/>
              <a:pPr>
                <a:defRPr/>
              </a:pPr>
              <a:t>2/1/2021</a:t>
            </a:fld>
            <a:endParaRPr lang="en-US"/>
          </a:p>
        </p:txBody>
      </p:sp>
      <p:sp>
        <p:nvSpPr>
          <p:cNvPr id="6" name="Footer Placeholder 4">
            <a:extLst>
              <a:ext uri="{FF2B5EF4-FFF2-40B4-BE49-F238E27FC236}">
                <a16:creationId xmlns:a16="http://schemas.microsoft.com/office/drawing/2014/main" id="{CF3E74C9-DA59-4718-A801-4C4301FE4C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554BCB4-F584-4400-8239-08AC0B3983BA}"/>
              </a:ext>
            </a:extLst>
          </p:cNvPr>
          <p:cNvSpPr>
            <a:spLocks noGrp="1"/>
          </p:cNvSpPr>
          <p:nvPr>
            <p:ph type="sldNum" sz="quarter" idx="12"/>
          </p:nvPr>
        </p:nvSpPr>
        <p:spPr/>
        <p:txBody>
          <a:bodyPr/>
          <a:lstStyle>
            <a:lvl1pPr>
              <a:defRPr/>
            </a:lvl1pPr>
          </a:lstStyle>
          <a:p>
            <a:pPr>
              <a:defRPr/>
            </a:pPr>
            <a:fld id="{5FC1C033-595F-40F4-A7D2-3EC722DC8EA1}" type="slidenum">
              <a:rPr lang="en-US"/>
              <a:pPr>
                <a:defRPr/>
              </a:pPr>
              <a:t>‹#›</a:t>
            </a:fld>
            <a:endParaRPr lang="en-US"/>
          </a:p>
        </p:txBody>
      </p:sp>
    </p:spTree>
    <p:extLst>
      <p:ext uri="{BB962C8B-B14F-4D97-AF65-F5344CB8AC3E}">
        <p14:creationId xmlns:p14="http://schemas.microsoft.com/office/powerpoint/2010/main" val="3999545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C871514-7AFC-4BD1-BBDC-6875ADC93DD4}"/>
              </a:ext>
            </a:extLst>
          </p:cNvPr>
          <p:cNvSpPr>
            <a:spLocks noGrp="1"/>
          </p:cNvSpPr>
          <p:nvPr>
            <p:ph type="dt" sz="half" idx="10"/>
          </p:nvPr>
        </p:nvSpPr>
        <p:spPr/>
        <p:txBody>
          <a:bodyPr/>
          <a:lstStyle>
            <a:lvl1pPr>
              <a:defRPr/>
            </a:lvl1pPr>
          </a:lstStyle>
          <a:p>
            <a:pPr>
              <a:defRPr/>
            </a:pPr>
            <a:fld id="{5C394772-4C79-4A28-BED6-AD6EDDEDB36B}" type="datetimeFigureOut">
              <a:rPr lang="en-US"/>
              <a:pPr>
                <a:defRPr/>
              </a:pPr>
              <a:t>2/1/2021</a:t>
            </a:fld>
            <a:endParaRPr lang="en-US"/>
          </a:p>
        </p:txBody>
      </p:sp>
      <p:sp>
        <p:nvSpPr>
          <p:cNvPr id="6" name="Footer Placeholder 4">
            <a:extLst>
              <a:ext uri="{FF2B5EF4-FFF2-40B4-BE49-F238E27FC236}">
                <a16:creationId xmlns:a16="http://schemas.microsoft.com/office/drawing/2014/main" id="{0A1DEB0F-20AA-4171-A925-7D71AF237C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363F73-7F7D-480E-B2EA-239BACCCF78A}"/>
              </a:ext>
            </a:extLst>
          </p:cNvPr>
          <p:cNvSpPr>
            <a:spLocks noGrp="1"/>
          </p:cNvSpPr>
          <p:nvPr>
            <p:ph type="sldNum" sz="quarter" idx="12"/>
          </p:nvPr>
        </p:nvSpPr>
        <p:spPr/>
        <p:txBody>
          <a:bodyPr/>
          <a:lstStyle>
            <a:lvl1pPr>
              <a:defRPr/>
            </a:lvl1pPr>
          </a:lstStyle>
          <a:p>
            <a:pPr>
              <a:defRPr/>
            </a:pPr>
            <a:fld id="{5ADF4FAE-0C85-43E0-919C-2A784C6F3158}" type="slidenum">
              <a:rPr lang="en-US"/>
              <a:pPr>
                <a:defRPr/>
              </a:pPr>
              <a:t>‹#›</a:t>
            </a:fld>
            <a:endParaRPr lang="en-US"/>
          </a:p>
        </p:txBody>
      </p:sp>
    </p:spTree>
    <p:extLst>
      <p:ext uri="{BB962C8B-B14F-4D97-AF65-F5344CB8AC3E}">
        <p14:creationId xmlns:p14="http://schemas.microsoft.com/office/powerpoint/2010/main" val="873569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AC936-607E-4A2D-816E-A17F0F517B34}"/>
              </a:ext>
            </a:extLst>
          </p:cNvPr>
          <p:cNvSpPr>
            <a:spLocks noGrp="1"/>
          </p:cNvSpPr>
          <p:nvPr>
            <p:ph type="dt" sz="half" idx="10"/>
          </p:nvPr>
        </p:nvSpPr>
        <p:spPr/>
        <p:txBody>
          <a:bodyPr/>
          <a:lstStyle>
            <a:lvl1pPr>
              <a:defRPr/>
            </a:lvl1pPr>
          </a:lstStyle>
          <a:p>
            <a:pPr>
              <a:defRPr/>
            </a:pPr>
            <a:fld id="{1A73A932-4CDD-43E3-AC07-67CDFA32A65B}" type="datetimeFigureOut">
              <a:rPr lang="en-US"/>
              <a:pPr>
                <a:defRPr/>
              </a:pPr>
              <a:t>2/1/2021</a:t>
            </a:fld>
            <a:endParaRPr lang="en-US"/>
          </a:p>
        </p:txBody>
      </p:sp>
      <p:sp>
        <p:nvSpPr>
          <p:cNvPr id="5" name="Footer Placeholder 4">
            <a:extLst>
              <a:ext uri="{FF2B5EF4-FFF2-40B4-BE49-F238E27FC236}">
                <a16:creationId xmlns:a16="http://schemas.microsoft.com/office/drawing/2014/main" id="{92F41463-ED53-4603-830A-7B8C634979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BB1AB5-AAB8-4586-A399-F91B343F3248}"/>
              </a:ext>
            </a:extLst>
          </p:cNvPr>
          <p:cNvSpPr>
            <a:spLocks noGrp="1"/>
          </p:cNvSpPr>
          <p:nvPr>
            <p:ph type="sldNum" sz="quarter" idx="12"/>
          </p:nvPr>
        </p:nvSpPr>
        <p:spPr/>
        <p:txBody>
          <a:bodyPr/>
          <a:lstStyle>
            <a:lvl1pPr>
              <a:defRPr/>
            </a:lvl1pPr>
          </a:lstStyle>
          <a:p>
            <a:pPr>
              <a:defRPr/>
            </a:pPr>
            <a:fld id="{12A8E8FC-A08C-4F5D-864A-4A0D5A19C8E7}" type="slidenum">
              <a:rPr lang="en-US"/>
              <a:pPr>
                <a:defRPr/>
              </a:pPr>
              <a:t>‹#›</a:t>
            </a:fld>
            <a:endParaRPr lang="en-US"/>
          </a:p>
        </p:txBody>
      </p:sp>
    </p:spTree>
    <p:extLst>
      <p:ext uri="{BB962C8B-B14F-4D97-AF65-F5344CB8AC3E}">
        <p14:creationId xmlns:p14="http://schemas.microsoft.com/office/powerpoint/2010/main" val="15403542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4768D-D8C2-4E39-A0E5-D6DB00DEA512}"/>
              </a:ext>
            </a:extLst>
          </p:cNvPr>
          <p:cNvSpPr>
            <a:spLocks noGrp="1"/>
          </p:cNvSpPr>
          <p:nvPr>
            <p:ph type="dt" sz="half" idx="10"/>
          </p:nvPr>
        </p:nvSpPr>
        <p:spPr/>
        <p:txBody>
          <a:bodyPr/>
          <a:lstStyle>
            <a:lvl1pPr>
              <a:defRPr/>
            </a:lvl1pPr>
          </a:lstStyle>
          <a:p>
            <a:pPr>
              <a:defRPr/>
            </a:pPr>
            <a:fld id="{E67262B6-E780-4CAE-B5F0-D6D4DB364081}" type="datetimeFigureOut">
              <a:rPr lang="en-US"/>
              <a:pPr>
                <a:defRPr/>
              </a:pPr>
              <a:t>2/1/2021</a:t>
            </a:fld>
            <a:endParaRPr lang="en-US"/>
          </a:p>
        </p:txBody>
      </p:sp>
      <p:sp>
        <p:nvSpPr>
          <p:cNvPr id="5" name="Footer Placeholder 4">
            <a:extLst>
              <a:ext uri="{FF2B5EF4-FFF2-40B4-BE49-F238E27FC236}">
                <a16:creationId xmlns:a16="http://schemas.microsoft.com/office/drawing/2014/main" id="{9747E925-3605-4FB1-B14B-76B0C6DECD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CF8296-8049-4EDE-A7C0-E2488867D46B}"/>
              </a:ext>
            </a:extLst>
          </p:cNvPr>
          <p:cNvSpPr>
            <a:spLocks noGrp="1"/>
          </p:cNvSpPr>
          <p:nvPr>
            <p:ph type="sldNum" sz="quarter" idx="12"/>
          </p:nvPr>
        </p:nvSpPr>
        <p:spPr/>
        <p:txBody>
          <a:bodyPr/>
          <a:lstStyle>
            <a:lvl1pPr>
              <a:defRPr/>
            </a:lvl1pPr>
          </a:lstStyle>
          <a:p>
            <a:pPr>
              <a:defRPr/>
            </a:pPr>
            <a:fld id="{4A2C234B-0590-4045-AC49-3511856EE2EF}" type="slidenum">
              <a:rPr lang="en-US"/>
              <a:pPr>
                <a:defRPr/>
              </a:pPr>
              <a:t>‹#›</a:t>
            </a:fld>
            <a:endParaRPr lang="en-US"/>
          </a:p>
        </p:txBody>
      </p:sp>
    </p:spTree>
    <p:extLst>
      <p:ext uri="{BB962C8B-B14F-4D97-AF65-F5344CB8AC3E}">
        <p14:creationId xmlns:p14="http://schemas.microsoft.com/office/powerpoint/2010/main" val="3704584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1122363"/>
            <a:ext cx="6858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3" name="Google Shape;13;p2"/>
          <p:cNvSpPr txBox="1">
            <a:spLocks noGrp="1"/>
          </p:cNvSpPr>
          <p:nvPr>
            <p:ph type="subTitle" idx="1"/>
          </p:nvPr>
        </p:nvSpPr>
        <p:spPr>
          <a:xfrm>
            <a:off x="1143000" y="3602038"/>
            <a:ext cx="6858000" cy="1655762"/>
          </a:xfrm>
          <a:prstGeom prst="rect">
            <a:avLst/>
          </a:prstGeom>
          <a:noFill/>
          <a:ln>
            <a:noFill/>
          </a:ln>
        </p:spPr>
        <p:txBody>
          <a:bodyPr spcFirstLastPara="1"/>
          <a:lstStyle>
            <a:lvl1pPr marR="0" lvl="0" algn="ctr" rtl="0">
              <a:lnSpc>
                <a:spcPct val="90000"/>
              </a:lnSpc>
              <a:spcBef>
                <a:spcPts val="75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01682B1A-7AAF-4787-8FFE-2F142DD98EB3}"/>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CD90337A-408B-4C1F-B6A2-8351156E153E}"/>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7E691E28-8FEC-4978-9FBE-41AB262778B3}"/>
              </a:ext>
            </a:extLst>
          </p:cNvPr>
          <p:cNvSpPr txBox="1">
            <a:spLocks noGrp="1" noChangeArrowheads="1"/>
          </p:cNvSpPr>
          <p:nvPr>
            <p:ph type="sldNum" idx="13"/>
          </p:nvPr>
        </p:nvSpPr>
        <p:spPr>
          <a:ln/>
        </p:spPr>
        <p:txBody>
          <a:bodyPr/>
          <a:lstStyle>
            <a:lvl1pPr>
              <a:defRPr/>
            </a:lvl1pPr>
          </a:lstStyle>
          <a:p>
            <a:pPr>
              <a:defRPr/>
            </a:pPr>
            <a:fld id="{D39EB91F-D9C0-41AF-97F6-15C88B254777}" type="slidenum">
              <a:rPr lang="en-US" altLang="en-US"/>
              <a:pPr>
                <a:defRPr/>
              </a:pPr>
              <a:t>‹#›</a:t>
            </a:fld>
            <a:endParaRPr lang="en-US" altLang="en-US"/>
          </a:p>
        </p:txBody>
      </p:sp>
    </p:spTree>
    <p:extLst>
      <p:ext uri="{BB962C8B-B14F-4D97-AF65-F5344CB8AC3E}">
        <p14:creationId xmlns:p14="http://schemas.microsoft.com/office/powerpoint/2010/main" val="3170385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9" name="Google Shape;19;p3"/>
          <p:cNvSpPr txBox="1">
            <a:spLocks noGrp="1"/>
          </p:cNvSpPr>
          <p:nvPr>
            <p:ph type="body" idx="1"/>
          </p:nvPr>
        </p:nvSpPr>
        <p:spPr>
          <a:xfrm>
            <a:off x="628650" y="1825625"/>
            <a:ext cx="7886700" cy="435133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2A74D378-9910-4BCD-8277-2DAD6BBBC318}"/>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2D6EFE46-D114-48DC-9FC2-996258731703}"/>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ADBA206C-8B00-495E-B5DC-E6F15E947133}"/>
              </a:ext>
            </a:extLst>
          </p:cNvPr>
          <p:cNvSpPr txBox="1">
            <a:spLocks noGrp="1" noChangeArrowheads="1"/>
          </p:cNvSpPr>
          <p:nvPr>
            <p:ph type="sldNum" idx="13"/>
          </p:nvPr>
        </p:nvSpPr>
        <p:spPr>
          <a:ln/>
        </p:spPr>
        <p:txBody>
          <a:bodyPr/>
          <a:lstStyle>
            <a:lvl1pPr>
              <a:defRPr/>
            </a:lvl1pPr>
          </a:lstStyle>
          <a:p>
            <a:pPr>
              <a:defRPr/>
            </a:pPr>
            <a:fld id="{DF4B45D5-C029-4239-9D7E-A2F4A81568F8}" type="slidenum">
              <a:rPr lang="en-US" altLang="en-US"/>
              <a:pPr>
                <a:defRPr/>
              </a:pPr>
              <a:t>‹#›</a:t>
            </a:fld>
            <a:endParaRPr lang="en-US" altLang="en-US"/>
          </a:p>
        </p:txBody>
      </p:sp>
    </p:spTree>
    <p:extLst>
      <p:ext uri="{BB962C8B-B14F-4D97-AF65-F5344CB8AC3E}">
        <p14:creationId xmlns:p14="http://schemas.microsoft.com/office/powerpoint/2010/main" val="2370002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8650"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5" name="Google Shape;25;p4"/>
          <p:cNvSpPr txBox="1">
            <a:spLocks noGrp="1"/>
          </p:cNvSpPr>
          <p:nvPr>
            <p:ph type="body" idx="1"/>
          </p:nvPr>
        </p:nvSpPr>
        <p:spPr>
          <a:xfrm>
            <a:off x="628650" y="1825625"/>
            <a:ext cx="3886200" cy="435133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4629150" y="1825625"/>
            <a:ext cx="3886200" cy="435133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B935A6EC-7189-4BDA-AD6B-7B53D34A5E42}"/>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50D248DA-6234-495A-BE88-6FE78676FDAD}"/>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F737FABF-0670-4BBF-AFA9-D2E001D8D8AC}"/>
              </a:ext>
            </a:extLst>
          </p:cNvPr>
          <p:cNvSpPr txBox="1">
            <a:spLocks noGrp="1" noChangeArrowheads="1"/>
          </p:cNvSpPr>
          <p:nvPr>
            <p:ph type="sldNum" idx="13"/>
          </p:nvPr>
        </p:nvSpPr>
        <p:spPr>
          <a:ln/>
        </p:spPr>
        <p:txBody>
          <a:bodyPr/>
          <a:lstStyle>
            <a:lvl1pPr>
              <a:defRPr/>
            </a:lvl1pPr>
          </a:lstStyle>
          <a:p>
            <a:pPr>
              <a:defRPr/>
            </a:pPr>
            <a:fld id="{2CD4938E-5B74-4A69-B7F8-D5C2126C7FDD}" type="slidenum">
              <a:rPr lang="en-US" altLang="en-US"/>
              <a:pPr>
                <a:defRPr/>
              </a:pPr>
              <a:t>‹#›</a:t>
            </a:fld>
            <a:endParaRPr lang="en-US" altLang="en-US"/>
          </a:p>
        </p:txBody>
      </p:sp>
    </p:spTree>
    <p:extLst>
      <p:ext uri="{BB962C8B-B14F-4D97-AF65-F5344CB8AC3E}">
        <p14:creationId xmlns:p14="http://schemas.microsoft.com/office/powerpoint/2010/main" val="1093172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623888" y="1709739"/>
            <a:ext cx="7886700" cy="2852737"/>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5" name="Google Shape;45;p7"/>
          <p:cNvSpPr txBox="1">
            <a:spLocks noGrp="1"/>
          </p:cNvSpPr>
          <p:nvPr>
            <p:ph type="body" idx="1"/>
          </p:nvPr>
        </p:nvSpPr>
        <p:spPr>
          <a:xfrm>
            <a:off x="623888" y="4589464"/>
            <a:ext cx="7886700" cy="1500187"/>
          </a:xfrm>
          <a:prstGeom prst="rect">
            <a:avLst/>
          </a:prstGeom>
          <a:noFill/>
          <a:ln>
            <a:noFill/>
          </a:ln>
        </p:spPr>
        <p:txBody>
          <a:bodyPr spcFirstLastPara="1"/>
          <a:lstStyle>
            <a:lvl1pPr marL="342900" marR="0" lvl="0" indent="-171450" algn="l" rtl="0">
              <a:lnSpc>
                <a:spcPct val="90000"/>
              </a:lnSpc>
              <a:spcBef>
                <a:spcPts val="75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1pPr>
            <a:lvl2pPr marL="685800" marR="0" lvl="1" indent="-171450" algn="l" rtl="0">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028700" marR="0" lvl="2" indent="-171450" algn="l" rtl="0">
              <a:lnSpc>
                <a:spcPct val="90000"/>
              </a:lnSpc>
              <a:spcBef>
                <a:spcPts val="375"/>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3pPr>
            <a:lvl4pPr marL="1371600" marR="0" lvl="3"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1714500" marR="0" lvl="4"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057400" marR="0" lvl="5"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2400300" marR="0" lvl="6"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2743200" marR="0" lvl="7"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3086100" marR="0" lvl="8"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1FC7E82B-1B37-489A-AF1A-11E7D4F63166}"/>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BB20567E-F427-46D3-AB5E-178D943F016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29E21088-DF26-4F20-843E-DB5D70EBE3C8}"/>
              </a:ext>
            </a:extLst>
          </p:cNvPr>
          <p:cNvSpPr txBox="1">
            <a:spLocks noGrp="1" noChangeArrowheads="1"/>
          </p:cNvSpPr>
          <p:nvPr>
            <p:ph type="sldNum" idx="13"/>
          </p:nvPr>
        </p:nvSpPr>
        <p:spPr>
          <a:ln/>
        </p:spPr>
        <p:txBody>
          <a:bodyPr/>
          <a:lstStyle>
            <a:lvl1pPr>
              <a:defRPr/>
            </a:lvl1pPr>
          </a:lstStyle>
          <a:p>
            <a:pPr>
              <a:defRPr/>
            </a:pPr>
            <a:fld id="{A9BBC861-D5CA-4582-8041-8705124EAC54}" type="slidenum">
              <a:rPr lang="en-US" altLang="en-US"/>
              <a:pPr>
                <a:defRPr/>
              </a:pPr>
              <a:t>‹#›</a:t>
            </a:fld>
            <a:endParaRPr lang="en-US" altLang="en-US"/>
          </a:p>
        </p:txBody>
      </p:sp>
    </p:spTree>
    <p:extLst>
      <p:ext uri="{BB962C8B-B14F-4D97-AF65-F5344CB8AC3E}">
        <p14:creationId xmlns:p14="http://schemas.microsoft.com/office/powerpoint/2010/main" val="3128682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28650"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 name="Google Shape;8;p1">
            <a:extLst>
              <a:ext uri="{FF2B5EF4-FFF2-40B4-BE49-F238E27FC236}">
                <a16:creationId xmlns:a16="http://schemas.microsoft.com/office/drawing/2014/main" id="{7673CCBA-691D-4C64-9542-067BE6026F64}"/>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4" name="Google Shape;9;p1">
            <a:extLst>
              <a:ext uri="{FF2B5EF4-FFF2-40B4-BE49-F238E27FC236}">
                <a16:creationId xmlns:a16="http://schemas.microsoft.com/office/drawing/2014/main" id="{A1831430-9BC5-46DD-92F1-0E7A3D9E66FC}"/>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5" name="Google Shape;10;p1">
            <a:extLst>
              <a:ext uri="{FF2B5EF4-FFF2-40B4-BE49-F238E27FC236}">
                <a16:creationId xmlns:a16="http://schemas.microsoft.com/office/drawing/2014/main" id="{BC938529-84C8-4E35-AB91-484816D0F831}"/>
              </a:ext>
            </a:extLst>
          </p:cNvPr>
          <p:cNvSpPr txBox="1">
            <a:spLocks noGrp="1" noChangeArrowheads="1"/>
          </p:cNvSpPr>
          <p:nvPr>
            <p:ph type="sldNum" idx="13"/>
          </p:nvPr>
        </p:nvSpPr>
        <p:spPr>
          <a:ln/>
        </p:spPr>
        <p:txBody>
          <a:bodyPr/>
          <a:lstStyle>
            <a:lvl1pPr>
              <a:defRPr/>
            </a:lvl1pPr>
          </a:lstStyle>
          <a:p>
            <a:pPr>
              <a:defRPr/>
            </a:pPr>
            <a:fld id="{1CDE5A04-0D71-4D2B-98C8-4C96A0E02222}" type="slidenum">
              <a:rPr lang="en-US" altLang="en-US"/>
              <a:pPr>
                <a:defRPr/>
              </a:pPr>
              <a:t>‹#›</a:t>
            </a:fld>
            <a:endParaRPr lang="en-US" altLang="en-US"/>
          </a:p>
        </p:txBody>
      </p:sp>
    </p:spTree>
    <p:extLst>
      <p:ext uri="{BB962C8B-B14F-4D97-AF65-F5344CB8AC3E}">
        <p14:creationId xmlns:p14="http://schemas.microsoft.com/office/powerpoint/2010/main" val="189506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457200"/>
            <a:ext cx="2949178"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6" name="Google Shape;56;p9"/>
          <p:cNvSpPr txBox="1">
            <a:spLocks noGrp="1"/>
          </p:cNvSpPr>
          <p:nvPr>
            <p:ph type="body" idx="1"/>
          </p:nvPr>
        </p:nvSpPr>
        <p:spPr>
          <a:xfrm>
            <a:off x="3887391" y="987426"/>
            <a:ext cx="4629150" cy="4873625"/>
          </a:xfrm>
          <a:prstGeom prst="rect">
            <a:avLst/>
          </a:prstGeom>
          <a:noFill/>
          <a:ln>
            <a:noFill/>
          </a:ln>
        </p:spPr>
        <p:txBody>
          <a:bodyPr spcFirstLastPara="1"/>
          <a:lstStyle>
            <a:lvl1pPr marL="342900" marR="0" lvl="0" indent="-323850" algn="l" rtl="0">
              <a:lnSpc>
                <a:spcPct val="90000"/>
              </a:lnSpc>
              <a:spcBef>
                <a:spcPts val="75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90000"/>
              </a:lnSpc>
              <a:spcBef>
                <a:spcPts val="375"/>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629841" y="2057400"/>
            <a:ext cx="2949178" cy="3811588"/>
          </a:xfrm>
          <a:prstGeom prst="rect">
            <a:avLst/>
          </a:prstGeom>
          <a:noFill/>
          <a:ln>
            <a:noFill/>
          </a:ln>
        </p:spPr>
        <p:txBody>
          <a:bodyPr spcFirstLastPara="1"/>
          <a:lstStyle>
            <a:lvl1pPr marL="342900" marR="0" lvl="0" indent="-17145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01DECD3F-C001-442E-B438-314ABF6E0B7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EA88F70C-A0A7-47CF-AC94-242966C2482E}"/>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BCFB14D7-ADFD-49B4-B3D9-C79A101717C2}"/>
              </a:ext>
            </a:extLst>
          </p:cNvPr>
          <p:cNvSpPr txBox="1">
            <a:spLocks noGrp="1" noChangeArrowheads="1"/>
          </p:cNvSpPr>
          <p:nvPr>
            <p:ph type="sldNum" idx="13"/>
          </p:nvPr>
        </p:nvSpPr>
        <p:spPr>
          <a:ln/>
        </p:spPr>
        <p:txBody>
          <a:bodyPr/>
          <a:lstStyle>
            <a:lvl1pPr>
              <a:defRPr/>
            </a:lvl1pPr>
          </a:lstStyle>
          <a:p>
            <a:pPr>
              <a:defRPr/>
            </a:pPr>
            <a:fld id="{B502E93F-9855-4993-A8DB-63F3F7292D09}" type="slidenum">
              <a:rPr lang="en-US" altLang="en-US"/>
              <a:pPr>
                <a:defRPr/>
              </a:pPr>
              <a:t>‹#›</a:t>
            </a:fld>
            <a:endParaRPr lang="en-US" altLang="en-US"/>
          </a:p>
        </p:txBody>
      </p:sp>
    </p:spTree>
    <p:extLst>
      <p:ext uri="{BB962C8B-B14F-4D97-AF65-F5344CB8AC3E}">
        <p14:creationId xmlns:p14="http://schemas.microsoft.com/office/powerpoint/2010/main" val="352273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04DE2A5A-93C1-43DB-BC4D-C40076D98A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E980727C-FF93-4693-BDC2-19D9549D5F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2265A34-2142-426D-9E27-2B83CA9D2F6E}"/>
              </a:ext>
            </a:extLst>
          </p:cNvPr>
          <p:cNvSpPr>
            <a:spLocks noGrp="1" noChangeArrowheads="1"/>
          </p:cNvSpPr>
          <p:nvPr>
            <p:ph type="sldNum" sz="quarter" idx="12"/>
          </p:nvPr>
        </p:nvSpPr>
        <p:spPr>
          <a:ln/>
        </p:spPr>
        <p:txBody>
          <a:bodyPr/>
          <a:lstStyle>
            <a:lvl1pPr>
              <a:defRPr/>
            </a:lvl1pPr>
          </a:lstStyle>
          <a:p>
            <a:pPr>
              <a:defRPr/>
            </a:pPr>
            <a:fld id="{83DF4D9E-D79D-47EA-9BC6-CD207FFEA76B}" type="slidenum">
              <a:rPr lang="en-US" altLang="en-US"/>
              <a:pPr>
                <a:defRPr/>
              </a:pPr>
              <a:t>‹#›</a:t>
            </a:fld>
            <a:endParaRPr lang="en-US" altLang="en-US"/>
          </a:p>
        </p:txBody>
      </p:sp>
    </p:spTree>
    <p:extLst>
      <p:ext uri="{BB962C8B-B14F-4D97-AF65-F5344CB8AC3E}">
        <p14:creationId xmlns:p14="http://schemas.microsoft.com/office/powerpoint/2010/main" val="1449749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457200"/>
            <a:ext cx="2949178"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3" name="Google Shape;63;p10"/>
          <p:cNvSpPr>
            <a:spLocks noGrp="1"/>
          </p:cNvSpPr>
          <p:nvPr>
            <p:ph type="pic" idx="2"/>
          </p:nvPr>
        </p:nvSpPr>
        <p:spPr>
          <a:xfrm>
            <a:off x="3887391" y="987426"/>
            <a:ext cx="4629150" cy="4873625"/>
          </a:xfrm>
          <a:prstGeom prst="rect">
            <a:avLst/>
          </a:prstGeom>
          <a:noFill/>
          <a:ln>
            <a:noFill/>
          </a:ln>
        </p:spPr>
        <p:txBody>
          <a:bodyPr spcFirstLastPara="1"/>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629841" y="2057400"/>
            <a:ext cx="2949178" cy="3811588"/>
          </a:xfrm>
          <a:prstGeom prst="rect">
            <a:avLst/>
          </a:prstGeom>
          <a:noFill/>
          <a:ln>
            <a:noFill/>
          </a:ln>
        </p:spPr>
        <p:txBody>
          <a:bodyPr spcFirstLastPara="1"/>
          <a:lstStyle>
            <a:lvl1pPr marL="342900" marR="0" lvl="0" indent="-17145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42217906-16D7-4831-B888-D9AFEE030FFE}"/>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81F0C47B-4FD9-4AF4-9DB2-6B2D62DF211A}"/>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1E5EB039-7C7A-417F-99D2-733F725645F2}"/>
              </a:ext>
            </a:extLst>
          </p:cNvPr>
          <p:cNvSpPr txBox="1">
            <a:spLocks noGrp="1" noChangeArrowheads="1"/>
          </p:cNvSpPr>
          <p:nvPr>
            <p:ph type="sldNum" idx="13"/>
          </p:nvPr>
        </p:nvSpPr>
        <p:spPr>
          <a:ln/>
        </p:spPr>
        <p:txBody>
          <a:bodyPr/>
          <a:lstStyle>
            <a:lvl1pPr>
              <a:defRPr/>
            </a:lvl1pPr>
          </a:lstStyle>
          <a:p>
            <a:pPr>
              <a:defRPr/>
            </a:pPr>
            <a:fld id="{762AD561-9522-4F65-AA8F-8AAD6620A14D}" type="slidenum">
              <a:rPr lang="en-US" altLang="en-US"/>
              <a:pPr>
                <a:defRPr/>
              </a:pPr>
              <a:t>‹#›</a:t>
            </a:fld>
            <a:endParaRPr lang="en-US" altLang="en-US"/>
          </a:p>
        </p:txBody>
      </p:sp>
    </p:spTree>
    <p:extLst>
      <p:ext uri="{BB962C8B-B14F-4D97-AF65-F5344CB8AC3E}">
        <p14:creationId xmlns:p14="http://schemas.microsoft.com/office/powerpoint/2010/main" val="448621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0" name="Google Shape;70;p11"/>
          <p:cNvSpPr txBox="1">
            <a:spLocks noGrp="1"/>
          </p:cNvSpPr>
          <p:nvPr>
            <p:ph type="body" idx="1"/>
          </p:nvPr>
        </p:nvSpPr>
        <p:spPr>
          <a:xfrm rot="5400000">
            <a:off x="2396331" y="57944"/>
            <a:ext cx="4351338" cy="7886700"/>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A3BB61BB-EAC7-4918-84F2-D93157C65257}"/>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75655CCB-F790-43D0-81F2-441574022DA4}"/>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161DF92A-742B-4A67-8EB0-A6CC2E2E90A4}"/>
              </a:ext>
            </a:extLst>
          </p:cNvPr>
          <p:cNvSpPr txBox="1">
            <a:spLocks noGrp="1" noChangeArrowheads="1"/>
          </p:cNvSpPr>
          <p:nvPr>
            <p:ph type="sldNum" idx="13"/>
          </p:nvPr>
        </p:nvSpPr>
        <p:spPr>
          <a:ln/>
        </p:spPr>
        <p:txBody>
          <a:bodyPr/>
          <a:lstStyle>
            <a:lvl1pPr>
              <a:defRPr/>
            </a:lvl1pPr>
          </a:lstStyle>
          <a:p>
            <a:pPr>
              <a:defRPr/>
            </a:pPr>
            <a:fld id="{479C86F9-368A-4D08-99CD-365C108FE538}" type="slidenum">
              <a:rPr lang="en-US" altLang="en-US"/>
              <a:pPr>
                <a:defRPr/>
              </a:pPr>
              <a:t>‹#›</a:t>
            </a:fld>
            <a:endParaRPr lang="en-US" altLang="en-US"/>
          </a:p>
        </p:txBody>
      </p:sp>
    </p:spTree>
    <p:extLst>
      <p:ext uri="{BB962C8B-B14F-4D97-AF65-F5344CB8AC3E}">
        <p14:creationId xmlns:p14="http://schemas.microsoft.com/office/powerpoint/2010/main" val="993426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623594" y="2285207"/>
            <a:ext cx="5811838" cy="1971675"/>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6" name="Google Shape;76;p12"/>
          <p:cNvSpPr txBox="1">
            <a:spLocks noGrp="1"/>
          </p:cNvSpPr>
          <p:nvPr>
            <p:ph type="body" idx="1"/>
          </p:nvPr>
        </p:nvSpPr>
        <p:spPr>
          <a:xfrm rot="5400000">
            <a:off x="623094" y="370682"/>
            <a:ext cx="5811838" cy="5800725"/>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240DF112-E419-4CEB-8514-869DE91B4A1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040E4863-34B4-4DCA-82E4-6E64AC663DD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6A5E1D98-4999-4197-A44E-045CC8F54488}"/>
              </a:ext>
            </a:extLst>
          </p:cNvPr>
          <p:cNvSpPr txBox="1">
            <a:spLocks noGrp="1" noChangeArrowheads="1"/>
          </p:cNvSpPr>
          <p:nvPr>
            <p:ph type="sldNum" idx="13"/>
          </p:nvPr>
        </p:nvSpPr>
        <p:spPr>
          <a:ln/>
        </p:spPr>
        <p:txBody>
          <a:bodyPr/>
          <a:lstStyle>
            <a:lvl1pPr>
              <a:defRPr/>
            </a:lvl1pPr>
          </a:lstStyle>
          <a:p>
            <a:pPr>
              <a:defRPr/>
            </a:pPr>
            <a:fld id="{076CE6F7-7C1E-457A-B1C3-3BCC9C211765}" type="slidenum">
              <a:rPr lang="en-US" altLang="en-US"/>
              <a:pPr>
                <a:defRPr/>
              </a:pPr>
              <a:t>‹#›</a:t>
            </a:fld>
            <a:endParaRPr lang="en-US" altLang="en-US"/>
          </a:p>
        </p:txBody>
      </p:sp>
    </p:spTree>
    <p:extLst>
      <p:ext uri="{BB962C8B-B14F-4D97-AF65-F5344CB8AC3E}">
        <p14:creationId xmlns:p14="http://schemas.microsoft.com/office/powerpoint/2010/main" val="1569812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29841" y="365126"/>
            <a:ext cx="78867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2" name="Google Shape;32;p5"/>
          <p:cNvSpPr txBox="1">
            <a:spLocks noGrp="1"/>
          </p:cNvSpPr>
          <p:nvPr>
            <p:ph type="body" idx="1"/>
          </p:nvPr>
        </p:nvSpPr>
        <p:spPr>
          <a:xfrm>
            <a:off x="629842" y="1681163"/>
            <a:ext cx="3868340" cy="823912"/>
          </a:xfrm>
          <a:prstGeom prst="rect">
            <a:avLst/>
          </a:prstGeom>
          <a:noFill/>
          <a:ln>
            <a:noFill/>
          </a:ln>
        </p:spPr>
        <p:txBody>
          <a:bodyPr spcFirstLastPara="1" anchor="b"/>
          <a:lstStyle>
            <a:lvl1pPr marL="342900" marR="0" lvl="0" indent="-17145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629842" y="2505075"/>
            <a:ext cx="3868340" cy="368458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3"/>
          </p:nvPr>
        </p:nvSpPr>
        <p:spPr>
          <a:xfrm>
            <a:off x="4629150" y="1681163"/>
            <a:ext cx="3887391" cy="823912"/>
          </a:xfrm>
          <a:prstGeom prst="rect">
            <a:avLst/>
          </a:prstGeom>
          <a:noFill/>
          <a:ln>
            <a:noFill/>
          </a:ln>
        </p:spPr>
        <p:txBody>
          <a:bodyPr spcFirstLastPara="1" anchor="b"/>
          <a:lstStyle>
            <a:lvl1pPr marL="342900" marR="0" lvl="0" indent="-17145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4"/>
          </p:nvPr>
        </p:nvSpPr>
        <p:spPr>
          <a:xfrm>
            <a:off x="4629150" y="2505075"/>
            <a:ext cx="3887391" cy="3684588"/>
          </a:xfrm>
          <a:prstGeom prst="rect">
            <a:avLst/>
          </a:prstGeom>
          <a:noFill/>
          <a:ln>
            <a:noFill/>
          </a:ln>
        </p:spPr>
        <p:txBody>
          <a:bodyPr spcFirstLastPara="1"/>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 name="Google Shape;8;p1">
            <a:extLst>
              <a:ext uri="{FF2B5EF4-FFF2-40B4-BE49-F238E27FC236}">
                <a16:creationId xmlns:a16="http://schemas.microsoft.com/office/drawing/2014/main" id="{05484083-A5C1-463D-BDFF-24F62021341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8" name="Google Shape;9;p1">
            <a:extLst>
              <a:ext uri="{FF2B5EF4-FFF2-40B4-BE49-F238E27FC236}">
                <a16:creationId xmlns:a16="http://schemas.microsoft.com/office/drawing/2014/main" id="{935E6D62-A66D-4155-8993-8D3E6D68F7CF}"/>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9" name="Google Shape;10;p1">
            <a:extLst>
              <a:ext uri="{FF2B5EF4-FFF2-40B4-BE49-F238E27FC236}">
                <a16:creationId xmlns:a16="http://schemas.microsoft.com/office/drawing/2014/main" id="{2453FB8C-CAA1-43E4-AA30-407CFD780510}"/>
              </a:ext>
            </a:extLst>
          </p:cNvPr>
          <p:cNvSpPr txBox="1">
            <a:spLocks noGrp="1" noChangeArrowheads="1"/>
          </p:cNvSpPr>
          <p:nvPr>
            <p:ph type="sldNum" idx="13"/>
          </p:nvPr>
        </p:nvSpPr>
        <p:spPr>
          <a:ln/>
        </p:spPr>
        <p:txBody>
          <a:bodyPr/>
          <a:lstStyle>
            <a:lvl1pPr>
              <a:defRPr/>
            </a:lvl1pPr>
          </a:lstStyle>
          <a:p>
            <a:pPr>
              <a:defRPr/>
            </a:pPr>
            <a:fld id="{1F853F7C-AF4D-4CD5-A8A9-EBE4787EA07E}" type="slidenum">
              <a:rPr lang="en-US" altLang="en-US"/>
              <a:pPr>
                <a:defRPr/>
              </a:pPr>
              <a:t>‹#›</a:t>
            </a:fld>
            <a:endParaRPr lang="en-US" altLang="en-US"/>
          </a:p>
        </p:txBody>
      </p:sp>
    </p:spTree>
    <p:extLst>
      <p:ext uri="{BB962C8B-B14F-4D97-AF65-F5344CB8AC3E}">
        <p14:creationId xmlns:p14="http://schemas.microsoft.com/office/powerpoint/2010/main" val="2171443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2D9472A-AC21-4304-9D45-FBF0A737C40B}"/>
              </a:ext>
            </a:extLst>
          </p:cNvPr>
          <p:cNvSpPr>
            <a:spLocks noGrp="1"/>
          </p:cNvSpPr>
          <p:nvPr>
            <p:ph type="dt" sz="half" idx="10"/>
          </p:nvPr>
        </p:nvSpPr>
        <p:spPr/>
        <p:txBody>
          <a:bodyPr/>
          <a:lstStyle>
            <a:lvl1pPr>
              <a:defRPr/>
            </a:lvl1pPr>
          </a:lstStyle>
          <a:p>
            <a:pPr>
              <a:defRPr/>
            </a:pPr>
            <a:fld id="{F0930C5D-6605-4FE9-9E39-147955790861}" type="datetimeFigureOut">
              <a:rPr lang="en-US"/>
              <a:pPr>
                <a:defRPr/>
              </a:pPr>
              <a:t>2/1/2021</a:t>
            </a:fld>
            <a:endParaRPr lang="en-US"/>
          </a:p>
        </p:txBody>
      </p:sp>
      <p:sp>
        <p:nvSpPr>
          <p:cNvPr id="5" name="Footer Placeholder 4">
            <a:extLst>
              <a:ext uri="{FF2B5EF4-FFF2-40B4-BE49-F238E27FC236}">
                <a16:creationId xmlns:a16="http://schemas.microsoft.com/office/drawing/2014/main" id="{E54B9799-AA48-4AC1-9E28-57F879C5D0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3F05E0-EBF5-4CB5-BEFA-A630DB3A79AA}"/>
              </a:ext>
            </a:extLst>
          </p:cNvPr>
          <p:cNvSpPr>
            <a:spLocks noGrp="1"/>
          </p:cNvSpPr>
          <p:nvPr>
            <p:ph type="sldNum" sz="quarter" idx="12"/>
          </p:nvPr>
        </p:nvSpPr>
        <p:spPr/>
        <p:txBody>
          <a:bodyPr/>
          <a:lstStyle>
            <a:lvl1pPr>
              <a:defRPr/>
            </a:lvl1pPr>
          </a:lstStyle>
          <a:p>
            <a:pPr>
              <a:defRPr/>
            </a:pPr>
            <a:fld id="{C146AE00-806E-4B92-923A-BA5630C13641}" type="slidenum">
              <a:rPr lang="en-US"/>
              <a:pPr>
                <a:defRPr/>
              </a:pPr>
              <a:t>‹#›</a:t>
            </a:fld>
            <a:endParaRPr lang="en-US"/>
          </a:p>
        </p:txBody>
      </p:sp>
    </p:spTree>
    <p:extLst>
      <p:ext uri="{BB962C8B-B14F-4D97-AF65-F5344CB8AC3E}">
        <p14:creationId xmlns:p14="http://schemas.microsoft.com/office/powerpoint/2010/main" val="1068856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F3B4F-DA06-4B9F-84BE-C1649D60C7D7}"/>
              </a:ext>
            </a:extLst>
          </p:cNvPr>
          <p:cNvSpPr>
            <a:spLocks noGrp="1"/>
          </p:cNvSpPr>
          <p:nvPr>
            <p:ph type="dt" sz="half" idx="10"/>
          </p:nvPr>
        </p:nvSpPr>
        <p:spPr/>
        <p:txBody>
          <a:bodyPr/>
          <a:lstStyle>
            <a:lvl1pPr>
              <a:defRPr/>
            </a:lvl1pPr>
          </a:lstStyle>
          <a:p>
            <a:pPr>
              <a:defRPr/>
            </a:pPr>
            <a:fld id="{63BE433D-5B3C-460B-87A2-C0AADABD1DC6}" type="datetimeFigureOut">
              <a:rPr lang="en-US"/>
              <a:pPr>
                <a:defRPr/>
              </a:pPr>
              <a:t>2/1/2021</a:t>
            </a:fld>
            <a:endParaRPr lang="en-US"/>
          </a:p>
        </p:txBody>
      </p:sp>
      <p:sp>
        <p:nvSpPr>
          <p:cNvPr id="5" name="Footer Placeholder 4">
            <a:extLst>
              <a:ext uri="{FF2B5EF4-FFF2-40B4-BE49-F238E27FC236}">
                <a16:creationId xmlns:a16="http://schemas.microsoft.com/office/drawing/2014/main" id="{C87124DB-4ACF-4B08-B401-6EF88DF0A0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0F30CF-8E5F-440D-A9EF-9A0D75F2A89D}"/>
              </a:ext>
            </a:extLst>
          </p:cNvPr>
          <p:cNvSpPr>
            <a:spLocks noGrp="1"/>
          </p:cNvSpPr>
          <p:nvPr>
            <p:ph type="sldNum" sz="quarter" idx="12"/>
          </p:nvPr>
        </p:nvSpPr>
        <p:spPr/>
        <p:txBody>
          <a:bodyPr/>
          <a:lstStyle>
            <a:lvl1pPr>
              <a:defRPr/>
            </a:lvl1pPr>
          </a:lstStyle>
          <a:p>
            <a:pPr>
              <a:defRPr/>
            </a:pPr>
            <a:fld id="{BE06EACC-BAE7-4BC4-B7C5-C3BC8058C333}" type="slidenum">
              <a:rPr lang="en-US"/>
              <a:pPr>
                <a:defRPr/>
              </a:pPr>
              <a:t>‹#›</a:t>
            </a:fld>
            <a:endParaRPr lang="en-US"/>
          </a:p>
        </p:txBody>
      </p:sp>
    </p:spTree>
    <p:extLst>
      <p:ext uri="{BB962C8B-B14F-4D97-AF65-F5344CB8AC3E}">
        <p14:creationId xmlns:p14="http://schemas.microsoft.com/office/powerpoint/2010/main" val="215327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DBBF71-46A4-45CB-8751-1818A4D7A9B7}"/>
              </a:ext>
            </a:extLst>
          </p:cNvPr>
          <p:cNvSpPr>
            <a:spLocks noGrp="1"/>
          </p:cNvSpPr>
          <p:nvPr>
            <p:ph type="dt" sz="half" idx="10"/>
          </p:nvPr>
        </p:nvSpPr>
        <p:spPr/>
        <p:txBody>
          <a:bodyPr/>
          <a:lstStyle>
            <a:lvl1pPr>
              <a:defRPr/>
            </a:lvl1pPr>
          </a:lstStyle>
          <a:p>
            <a:pPr>
              <a:defRPr/>
            </a:pPr>
            <a:fld id="{BABFB16B-07E0-4868-AFA7-07CEFFA0FED9}" type="datetimeFigureOut">
              <a:rPr lang="en-US"/>
              <a:pPr>
                <a:defRPr/>
              </a:pPr>
              <a:t>2/1/2021</a:t>
            </a:fld>
            <a:endParaRPr lang="en-US"/>
          </a:p>
        </p:txBody>
      </p:sp>
      <p:sp>
        <p:nvSpPr>
          <p:cNvPr id="5" name="Footer Placeholder 4">
            <a:extLst>
              <a:ext uri="{FF2B5EF4-FFF2-40B4-BE49-F238E27FC236}">
                <a16:creationId xmlns:a16="http://schemas.microsoft.com/office/drawing/2014/main" id="{8A82C498-847D-42CC-B65B-8F5AFFC313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5E3FC1-7D83-44E0-BF18-82EB3DC166CA}"/>
              </a:ext>
            </a:extLst>
          </p:cNvPr>
          <p:cNvSpPr>
            <a:spLocks noGrp="1"/>
          </p:cNvSpPr>
          <p:nvPr>
            <p:ph type="sldNum" sz="quarter" idx="12"/>
          </p:nvPr>
        </p:nvSpPr>
        <p:spPr/>
        <p:txBody>
          <a:bodyPr/>
          <a:lstStyle>
            <a:lvl1pPr>
              <a:defRPr/>
            </a:lvl1pPr>
          </a:lstStyle>
          <a:p>
            <a:pPr>
              <a:defRPr/>
            </a:pPr>
            <a:fld id="{3B22E06B-A605-408F-B880-84D0C62CC4BD}" type="slidenum">
              <a:rPr lang="en-US"/>
              <a:pPr>
                <a:defRPr/>
              </a:pPr>
              <a:t>‹#›</a:t>
            </a:fld>
            <a:endParaRPr lang="en-US"/>
          </a:p>
        </p:txBody>
      </p:sp>
    </p:spTree>
    <p:extLst>
      <p:ext uri="{BB962C8B-B14F-4D97-AF65-F5344CB8AC3E}">
        <p14:creationId xmlns:p14="http://schemas.microsoft.com/office/powerpoint/2010/main" val="3992093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9428611-E3F0-4653-997D-E7B1D7D16076}"/>
              </a:ext>
            </a:extLst>
          </p:cNvPr>
          <p:cNvSpPr>
            <a:spLocks noGrp="1"/>
          </p:cNvSpPr>
          <p:nvPr>
            <p:ph type="dt" sz="half" idx="10"/>
          </p:nvPr>
        </p:nvSpPr>
        <p:spPr/>
        <p:txBody>
          <a:bodyPr/>
          <a:lstStyle>
            <a:lvl1pPr>
              <a:defRPr/>
            </a:lvl1pPr>
          </a:lstStyle>
          <a:p>
            <a:pPr>
              <a:defRPr/>
            </a:pPr>
            <a:fld id="{FBEFD5E6-358F-4537-954F-2E1BF684657A}" type="datetimeFigureOut">
              <a:rPr lang="en-US"/>
              <a:pPr>
                <a:defRPr/>
              </a:pPr>
              <a:t>2/1/2021</a:t>
            </a:fld>
            <a:endParaRPr lang="en-US"/>
          </a:p>
        </p:txBody>
      </p:sp>
      <p:sp>
        <p:nvSpPr>
          <p:cNvPr id="6" name="Footer Placeholder 4">
            <a:extLst>
              <a:ext uri="{FF2B5EF4-FFF2-40B4-BE49-F238E27FC236}">
                <a16:creationId xmlns:a16="http://schemas.microsoft.com/office/drawing/2014/main" id="{27A95395-6DB9-437C-B873-A8A0835A16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98E577-A77D-4279-B58A-FD24EE021B1D}"/>
              </a:ext>
            </a:extLst>
          </p:cNvPr>
          <p:cNvSpPr>
            <a:spLocks noGrp="1"/>
          </p:cNvSpPr>
          <p:nvPr>
            <p:ph type="sldNum" sz="quarter" idx="12"/>
          </p:nvPr>
        </p:nvSpPr>
        <p:spPr/>
        <p:txBody>
          <a:bodyPr/>
          <a:lstStyle>
            <a:lvl1pPr>
              <a:defRPr/>
            </a:lvl1pPr>
          </a:lstStyle>
          <a:p>
            <a:pPr>
              <a:defRPr/>
            </a:pPr>
            <a:fld id="{4514E73C-52DB-4CE2-9DDF-19CB2736CB2A}" type="slidenum">
              <a:rPr lang="en-US"/>
              <a:pPr>
                <a:defRPr/>
              </a:pPr>
              <a:t>‹#›</a:t>
            </a:fld>
            <a:endParaRPr lang="en-US"/>
          </a:p>
        </p:txBody>
      </p:sp>
    </p:spTree>
    <p:extLst>
      <p:ext uri="{BB962C8B-B14F-4D97-AF65-F5344CB8AC3E}">
        <p14:creationId xmlns:p14="http://schemas.microsoft.com/office/powerpoint/2010/main" val="3623197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5FBFAF3-38A5-423E-96A5-050E05D894D3}"/>
              </a:ext>
            </a:extLst>
          </p:cNvPr>
          <p:cNvSpPr>
            <a:spLocks noGrp="1"/>
          </p:cNvSpPr>
          <p:nvPr>
            <p:ph type="dt" sz="half" idx="10"/>
          </p:nvPr>
        </p:nvSpPr>
        <p:spPr/>
        <p:txBody>
          <a:bodyPr/>
          <a:lstStyle>
            <a:lvl1pPr>
              <a:defRPr/>
            </a:lvl1pPr>
          </a:lstStyle>
          <a:p>
            <a:pPr>
              <a:defRPr/>
            </a:pPr>
            <a:fld id="{1EF4933B-F850-45A2-A475-BED48F1C3E27}" type="datetimeFigureOut">
              <a:rPr lang="en-US"/>
              <a:pPr>
                <a:defRPr/>
              </a:pPr>
              <a:t>2/1/2021</a:t>
            </a:fld>
            <a:endParaRPr lang="en-US"/>
          </a:p>
        </p:txBody>
      </p:sp>
      <p:sp>
        <p:nvSpPr>
          <p:cNvPr id="8" name="Footer Placeholder 4">
            <a:extLst>
              <a:ext uri="{FF2B5EF4-FFF2-40B4-BE49-F238E27FC236}">
                <a16:creationId xmlns:a16="http://schemas.microsoft.com/office/drawing/2014/main" id="{B69AD47D-DB9F-4BB8-9FFE-710032E6132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91DE4A9-7941-467E-BE3D-AEA7233D42F8}"/>
              </a:ext>
            </a:extLst>
          </p:cNvPr>
          <p:cNvSpPr>
            <a:spLocks noGrp="1"/>
          </p:cNvSpPr>
          <p:nvPr>
            <p:ph type="sldNum" sz="quarter" idx="12"/>
          </p:nvPr>
        </p:nvSpPr>
        <p:spPr/>
        <p:txBody>
          <a:bodyPr/>
          <a:lstStyle>
            <a:lvl1pPr>
              <a:defRPr/>
            </a:lvl1pPr>
          </a:lstStyle>
          <a:p>
            <a:pPr>
              <a:defRPr/>
            </a:pPr>
            <a:fld id="{7EFE6B27-ACD7-4F82-83DB-45D78DDFE8E8}" type="slidenum">
              <a:rPr lang="en-US"/>
              <a:pPr>
                <a:defRPr/>
              </a:pPr>
              <a:t>‹#›</a:t>
            </a:fld>
            <a:endParaRPr lang="en-US"/>
          </a:p>
        </p:txBody>
      </p:sp>
    </p:spTree>
    <p:extLst>
      <p:ext uri="{BB962C8B-B14F-4D97-AF65-F5344CB8AC3E}">
        <p14:creationId xmlns:p14="http://schemas.microsoft.com/office/powerpoint/2010/main" val="2068741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6580FF9-7F35-4DBC-BA7D-1C544666B1E3}"/>
              </a:ext>
            </a:extLst>
          </p:cNvPr>
          <p:cNvSpPr>
            <a:spLocks noGrp="1"/>
          </p:cNvSpPr>
          <p:nvPr>
            <p:ph type="dt" sz="half" idx="10"/>
          </p:nvPr>
        </p:nvSpPr>
        <p:spPr/>
        <p:txBody>
          <a:bodyPr/>
          <a:lstStyle>
            <a:lvl1pPr>
              <a:defRPr/>
            </a:lvl1pPr>
          </a:lstStyle>
          <a:p>
            <a:pPr>
              <a:defRPr/>
            </a:pPr>
            <a:fld id="{C24BFB3A-05B2-4436-8990-DF4D1ACFB2FA}" type="datetimeFigureOut">
              <a:rPr lang="en-US"/>
              <a:pPr>
                <a:defRPr/>
              </a:pPr>
              <a:t>2/1/2021</a:t>
            </a:fld>
            <a:endParaRPr lang="en-US"/>
          </a:p>
        </p:txBody>
      </p:sp>
      <p:sp>
        <p:nvSpPr>
          <p:cNvPr id="4" name="Footer Placeholder 4">
            <a:extLst>
              <a:ext uri="{FF2B5EF4-FFF2-40B4-BE49-F238E27FC236}">
                <a16:creationId xmlns:a16="http://schemas.microsoft.com/office/drawing/2014/main" id="{77F804F4-93EC-45E3-9A89-9C35466D04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3E7947F-E5CF-4987-A118-670A6621CE04}"/>
              </a:ext>
            </a:extLst>
          </p:cNvPr>
          <p:cNvSpPr>
            <a:spLocks noGrp="1"/>
          </p:cNvSpPr>
          <p:nvPr>
            <p:ph type="sldNum" sz="quarter" idx="12"/>
          </p:nvPr>
        </p:nvSpPr>
        <p:spPr/>
        <p:txBody>
          <a:bodyPr/>
          <a:lstStyle>
            <a:lvl1pPr>
              <a:defRPr/>
            </a:lvl1pPr>
          </a:lstStyle>
          <a:p>
            <a:pPr>
              <a:defRPr/>
            </a:pPr>
            <a:fld id="{FF1B9EC5-5881-4A1F-A5E4-DF72BB5732BE}" type="slidenum">
              <a:rPr lang="en-US"/>
              <a:pPr>
                <a:defRPr/>
              </a:pPr>
              <a:t>‹#›</a:t>
            </a:fld>
            <a:endParaRPr lang="en-US"/>
          </a:p>
        </p:txBody>
      </p:sp>
    </p:spTree>
    <p:extLst>
      <p:ext uri="{BB962C8B-B14F-4D97-AF65-F5344CB8AC3E}">
        <p14:creationId xmlns:p14="http://schemas.microsoft.com/office/powerpoint/2010/main" val="274425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0DFC06F9-6675-4878-A5CC-0A6EB3D1F1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DFCE3BB9-22D2-46B1-BD3F-2D3D0A4AC2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2E2D0601-2A1B-4C1B-9393-AA41B9712C80}"/>
              </a:ext>
            </a:extLst>
          </p:cNvPr>
          <p:cNvSpPr>
            <a:spLocks noGrp="1" noChangeArrowheads="1"/>
          </p:cNvSpPr>
          <p:nvPr>
            <p:ph type="sldNum" sz="quarter" idx="12"/>
          </p:nvPr>
        </p:nvSpPr>
        <p:spPr>
          <a:ln/>
        </p:spPr>
        <p:txBody>
          <a:bodyPr/>
          <a:lstStyle>
            <a:lvl1pPr>
              <a:defRPr/>
            </a:lvl1pPr>
          </a:lstStyle>
          <a:p>
            <a:pPr>
              <a:defRPr/>
            </a:pPr>
            <a:fld id="{C8F60C76-3063-40B2-9459-EC3DD90C6F98}" type="slidenum">
              <a:rPr lang="en-US" altLang="en-US"/>
              <a:pPr>
                <a:defRPr/>
              </a:pPr>
              <a:t>‹#›</a:t>
            </a:fld>
            <a:endParaRPr lang="en-US" altLang="en-US"/>
          </a:p>
        </p:txBody>
      </p:sp>
    </p:spTree>
    <p:extLst>
      <p:ext uri="{BB962C8B-B14F-4D97-AF65-F5344CB8AC3E}">
        <p14:creationId xmlns:p14="http://schemas.microsoft.com/office/powerpoint/2010/main" val="42059364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23631FF-5AD7-4F83-BC77-564823310283}"/>
              </a:ext>
            </a:extLst>
          </p:cNvPr>
          <p:cNvSpPr>
            <a:spLocks noGrp="1"/>
          </p:cNvSpPr>
          <p:nvPr>
            <p:ph type="dt" sz="half" idx="10"/>
          </p:nvPr>
        </p:nvSpPr>
        <p:spPr/>
        <p:txBody>
          <a:bodyPr/>
          <a:lstStyle>
            <a:lvl1pPr>
              <a:defRPr/>
            </a:lvl1pPr>
          </a:lstStyle>
          <a:p>
            <a:pPr>
              <a:defRPr/>
            </a:pPr>
            <a:fld id="{01952767-D34B-4F05-9680-364D87B6ABD4}" type="datetimeFigureOut">
              <a:rPr lang="en-US"/>
              <a:pPr>
                <a:defRPr/>
              </a:pPr>
              <a:t>2/1/2021</a:t>
            </a:fld>
            <a:endParaRPr lang="en-US"/>
          </a:p>
        </p:txBody>
      </p:sp>
      <p:sp>
        <p:nvSpPr>
          <p:cNvPr id="3" name="Footer Placeholder 4">
            <a:extLst>
              <a:ext uri="{FF2B5EF4-FFF2-40B4-BE49-F238E27FC236}">
                <a16:creationId xmlns:a16="http://schemas.microsoft.com/office/drawing/2014/main" id="{0ABA502C-6A64-415C-9C9C-1D2284CD001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F03365-3404-4CFA-BFE0-5E14F99C93F3}"/>
              </a:ext>
            </a:extLst>
          </p:cNvPr>
          <p:cNvSpPr>
            <a:spLocks noGrp="1"/>
          </p:cNvSpPr>
          <p:nvPr>
            <p:ph type="sldNum" sz="quarter" idx="12"/>
          </p:nvPr>
        </p:nvSpPr>
        <p:spPr/>
        <p:txBody>
          <a:bodyPr/>
          <a:lstStyle>
            <a:lvl1pPr>
              <a:defRPr/>
            </a:lvl1pPr>
          </a:lstStyle>
          <a:p>
            <a:pPr>
              <a:defRPr/>
            </a:pPr>
            <a:fld id="{7CC11BA5-8F4A-4173-ADF5-38E84C4D2D4D}" type="slidenum">
              <a:rPr lang="en-US"/>
              <a:pPr>
                <a:defRPr/>
              </a:pPr>
              <a:t>‹#›</a:t>
            </a:fld>
            <a:endParaRPr lang="en-US"/>
          </a:p>
        </p:txBody>
      </p:sp>
    </p:spTree>
    <p:extLst>
      <p:ext uri="{BB962C8B-B14F-4D97-AF65-F5344CB8AC3E}">
        <p14:creationId xmlns:p14="http://schemas.microsoft.com/office/powerpoint/2010/main" val="17765462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1181E64F-3107-44CF-9168-C4757DDC1C33}"/>
              </a:ext>
            </a:extLst>
          </p:cNvPr>
          <p:cNvSpPr>
            <a:spLocks noGrp="1"/>
          </p:cNvSpPr>
          <p:nvPr>
            <p:ph type="dt" sz="half" idx="10"/>
          </p:nvPr>
        </p:nvSpPr>
        <p:spPr/>
        <p:txBody>
          <a:bodyPr/>
          <a:lstStyle>
            <a:lvl1pPr>
              <a:defRPr/>
            </a:lvl1pPr>
          </a:lstStyle>
          <a:p>
            <a:pPr>
              <a:defRPr/>
            </a:pPr>
            <a:fld id="{0182E704-52C1-4E50-8BFA-617530D7C546}" type="datetimeFigureOut">
              <a:rPr lang="en-US"/>
              <a:pPr>
                <a:defRPr/>
              </a:pPr>
              <a:t>2/1/2021</a:t>
            </a:fld>
            <a:endParaRPr lang="en-US"/>
          </a:p>
        </p:txBody>
      </p:sp>
      <p:sp>
        <p:nvSpPr>
          <p:cNvPr id="6" name="Footer Placeholder 4">
            <a:extLst>
              <a:ext uri="{FF2B5EF4-FFF2-40B4-BE49-F238E27FC236}">
                <a16:creationId xmlns:a16="http://schemas.microsoft.com/office/drawing/2014/main" id="{D3498D75-832C-4297-A249-9D3A9D128C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588284-0CBF-4494-A46D-C9160EB44E1D}"/>
              </a:ext>
            </a:extLst>
          </p:cNvPr>
          <p:cNvSpPr>
            <a:spLocks noGrp="1"/>
          </p:cNvSpPr>
          <p:nvPr>
            <p:ph type="sldNum" sz="quarter" idx="12"/>
          </p:nvPr>
        </p:nvSpPr>
        <p:spPr/>
        <p:txBody>
          <a:bodyPr/>
          <a:lstStyle>
            <a:lvl1pPr>
              <a:defRPr/>
            </a:lvl1pPr>
          </a:lstStyle>
          <a:p>
            <a:pPr>
              <a:defRPr/>
            </a:pPr>
            <a:fld id="{A8E0245A-DA12-442A-A16A-8E084A9D2816}" type="slidenum">
              <a:rPr lang="en-US"/>
              <a:pPr>
                <a:defRPr/>
              </a:pPr>
              <a:t>‹#›</a:t>
            </a:fld>
            <a:endParaRPr lang="en-US"/>
          </a:p>
        </p:txBody>
      </p:sp>
    </p:spTree>
    <p:extLst>
      <p:ext uri="{BB962C8B-B14F-4D97-AF65-F5344CB8AC3E}">
        <p14:creationId xmlns:p14="http://schemas.microsoft.com/office/powerpoint/2010/main" val="2387109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D20DC00-31EC-4825-9FA0-8CE206E02B36}"/>
              </a:ext>
            </a:extLst>
          </p:cNvPr>
          <p:cNvSpPr>
            <a:spLocks noGrp="1"/>
          </p:cNvSpPr>
          <p:nvPr>
            <p:ph type="dt" sz="half" idx="10"/>
          </p:nvPr>
        </p:nvSpPr>
        <p:spPr/>
        <p:txBody>
          <a:bodyPr/>
          <a:lstStyle>
            <a:lvl1pPr>
              <a:defRPr/>
            </a:lvl1pPr>
          </a:lstStyle>
          <a:p>
            <a:pPr>
              <a:defRPr/>
            </a:pPr>
            <a:fld id="{921A3228-748E-464A-9019-E6B7874ECA94}" type="datetimeFigureOut">
              <a:rPr lang="en-US"/>
              <a:pPr>
                <a:defRPr/>
              </a:pPr>
              <a:t>2/1/2021</a:t>
            </a:fld>
            <a:endParaRPr lang="en-US"/>
          </a:p>
        </p:txBody>
      </p:sp>
      <p:sp>
        <p:nvSpPr>
          <p:cNvPr id="6" name="Footer Placeholder 4">
            <a:extLst>
              <a:ext uri="{FF2B5EF4-FFF2-40B4-BE49-F238E27FC236}">
                <a16:creationId xmlns:a16="http://schemas.microsoft.com/office/drawing/2014/main" id="{A9D65B94-D6EF-4577-8BAF-D2DE90578C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696DCA-BC1F-4842-B15F-C9DC8C392D6A}"/>
              </a:ext>
            </a:extLst>
          </p:cNvPr>
          <p:cNvSpPr>
            <a:spLocks noGrp="1"/>
          </p:cNvSpPr>
          <p:nvPr>
            <p:ph type="sldNum" sz="quarter" idx="12"/>
          </p:nvPr>
        </p:nvSpPr>
        <p:spPr/>
        <p:txBody>
          <a:bodyPr/>
          <a:lstStyle>
            <a:lvl1pPr>
              <a:defRPr/>
            </a:lvl1pPr>
          </a:lstStyle>
          <a:p>
            <a:pPr>
              <a:defRPr/>
            </a:pPr>
            <a:fld id="{8D1298BA-F045-462E-8F62-8071A8BBF6B8}" type="slidenum">
              <a:rPr lang="en-US"/>
              <a:pPr>
                <a:defRPr/>
              </a:pPr>
              <a:t>‹#›</a:t>
            </a:fld>
            <a:endParaRPr lang="en-US"/>
          </a:p>
        </p:txBody>
      </p:sp>
    </p:spTree>
    <p:extLst>
      <p:ext uri="{BB962C8B-B14F-4D97-AF65-F5344CB8AC3E}">
        <p14:creationId xmlns:p14="http://schemas.microsoft.com/office/powerpoint/2010/main" val="3720303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49F53-3096-4F49-85A4-1E76CDEDACB4}"/>
              </a:ext>
            </a:extLst>
          </p:cNvPr>
          <p:cNvSpPr>
            <a:spLocks noGrp="1"/>
          </p:cNvSpPr>
          <p:nvPr>
            <p:ph type="dt" sz="half" idx="10"/>
          </p:nvPr>
        </p:nvSpPr>
        <p:spPr/>
        <p:txBody>
          <a:bodyPr/>
          <a:lstStyle>
            <a:lvl1pPr>
              <a:defRPr/>
            </a:lvl1pPr>
          </a:lstStyle>
          <a:p>
            <a:pPr>
              <a:defRPr/>
            </a:pPr>
            <a:fld id="{CAD033F4-CAF3-4F05-A5B6-46147C27AA01}" type="datetimeFigureOut">
              <a:rPr lang="en-US"/>
              <a:pPr>
                <a:defRPr/>
              </a:pPr>
              <a:t>2/1/2021</a:t>
            </a:fld>
            <a:endParaRPr lang="en-US"/>
          </a:p>
        </p:txBody>
      </p:sp>
      <p:sp>
        <p:nvSpPr>
          <p:cNvPr id="5" name="Footer Placeholder 4">
            <a:extLst>
              <a:ext uri="{FF2B5EF4-FFF2-40B4-BE49-F238E27FC236}">
                <a16:creationId xmlns:a16="http://schemas.microsoft.com/office/drawing/2014/main" id="{0E766186-0AA8-4D60-A308-4C6A42DA42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85933E-DAD1-4234-A95A-A03A26204BD7}"/>
              </a:ext>
            </a:extLst>
          </p:cNvPr>
          <p:cNvSpPr>
            <a:spLocks noGrp="1"/>
          </p:cNvSpPr>
          <p:nvPr>
            <p:ph type="sldNum" sz="quarter" idx="12"/>
          </p:nvPr>
        </p:nvSpPr>
        <p:spPr/>
        <p:txBody>
          <a:bodyPr/>
          <a:lstStyle>
            <a:lvl1pPr>
              <a:defRPr/>
            </a:lvl1pPr>
          </a:lstStyle>
          <a:p>
            <a:pPr>
              <a:defRPr/>
            </a:pPr>
            <a:fld id="{B874538B-D244-4BEC-AC6E-F807690553D2}" type="slidenum">
              <a:rPr lang="en-US"/>
              <a:pPr>
                <a:defRPr/>
              </a:pPr>
              <a:t>‹#›</a:t>
            </a:fld>
            <a:endParaRPr lang="en-US"/>
          </a:p>
        </p:txBody>
      </p:sp>
    </p:spTree>
    <p:extLst>
      <p:ext uri="{BB962C8B-B14F-4D97-AF65-F5344CB8AC3E}">
        <p14:creationId xmlns:p14="http://schemas.microsoft.com/office/powerpoint/2010/main" val="2003206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70283-9B08-44F5-BED3-E791C08B42CC}"/>
              </a:ext>
            </a:extLst>
          </p:cNvPr>
          <p:cNvSpPr>
            <a:spLocks noGrp="1"/>
          </p:cNvSpPr>
          <p:nvPr>
            <p:ph type="dt" sz="half" idx="10"/>
          </p:nvPr>
        </p:nvSpPr>
        <p:spPr/>
        <p:txBody>
          <a:bodyPr/>
          <a:lstStyle>
            <a:lvl1pPr>
              <a:defRPr/>
            </a:lvl1pPr>
          </a:lstStyle>
          <a:p>
            <a:pPr>
              <a:defRPr/>
            </a:pPr>
            <a:fld id="{7D558AA3-6525-4489-9596-C96A71B87CD5}" type="datetimeFigureOut">
              <a:rPr lang="en-US"/>
              <a:pPr>
                <a:defRPr/>
              </a:pPr>
              <a:t>2/1/2021</a:t>
            </a:fld>
            <a:endParaRPr lang="en-US"/>
          </a:p>
        </p:txBody>
      </p:sp>
      <p:sp>
        <p:nvSpPr>
          <p:cNvPr id="5" name="Footer Placeholder 4">
            <a:extLst>
              <a:ext uri="{FF2B5EF4-FFF2-40B4-BE49-F238E27FC236}">
                <a16:creationId xmlns:a16="http://schemas.microsoft.com/office/drawing/2014/main" id="{E54B6A4F-0090-4E61-B460-E14151432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3B607D-C1F7-449D-ACB1-71C5F058D52E}"/>
              </a:ext>
            </a:extLst>
          </p:cNvPr>
          <p:cNvSpPr>
            <a:spLocks noGrp="1"/>
          </p:cNvSpPr>
          <p:nvPr>
            <p:ph type="sldNum" sz="quarter" idx="12"/>
          </p:nvPr>
        </p:nvSpPr>
        <p:spPr/>
        <p:txBody>
          <a:bodyPr/>
          <a:lstStyle>
            <a:lvl1pPr>
              <a:defRPr/>
            </a:lvl1pPr>
          </a:lstStyle>
          <a:p>
            <a:pPr>
              <a:defRPr/>
            </a:pPr>
            <a:fld id="{4926BA1D-07A8-4DF3-B64B-50C8BF706874}" type="slidenum">
              <a:rPr lang="en-US"/>
              <a:pPr>
                <a:defRPr/>
              </a:pPr>
              <a:t>‹#›</a:t>
            </a:fld>
            <a:endParaRPr lang="en-US"/>
          </a:p>
        </p:txBody>
      </p:sp>
    </p:spTree>
    <p:extLst>
      <p:ext uri="{BB962C8B-B14F-4D97-AF65-F5344CB8AC3E}">
        <p14:creationId xmlns:p14="http://schemas.microsoft.com/office/powerpoint/2010/main" val="2069085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A95CDF3-FC27-41A8-92CE-75B69BD0C9C8}"/>
              </a:ext>
            </a:extLst>
          </p:cNvPr>
          <p:cNvSpPr>
            <a:spLocks noGrp="1"/>
          </p:cNvSpPr>
          <p:nvPr>
            <p:ph type="dt" sz="half" idx="10"/>
          </p:nvPr>
        </p:nvSpPr>
        <p:spPr/>
        <p:txBody>
          <a:bodyPr/>
          <a:lstStyle>
            <a:lvl1pPr>
              <a:defRPr/>
            </a:lvl1pPr>
          </a:lstStyle>
          <a:p>
            <a:pPr>
              <a:defRPr/>
            </a:pPr>
            <a:fld id="{8A373DBB-125A-4158-968C-44D670CF0D29}" type="datetimeFigureOut">
              <a:rPr lang="en-US"/>
              <a:pPr>
                <a:defRPr/>
              </a:pPr>
              <a:t>2/1/2021</a:t>
            </a:fld>
            <a:endParaRPr lang="en-US"/>
          </a:p>
        </p:txBody>
      </p:sp>
      <p:sp>
        <p:nvSpPr>
          <p:cNvPr id="5" name="Footer Placeholder 4">
            <a:extLst>
              <a:ext uri="{FF2B5EF4-FFF2-40B4-BE49-F238E27FC236}">
                <a16:creationId xmlns:a16="http://schemas.microsoft.com/office/drawing/2014/main" id="{00ED70B8-6C50-4635-A3A9-2AB8C9A77C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C75C50-839E-44F7-90C8-5485CEBD03FD}"/>
              </a:ext>
            </a:extLst>
          </p:cNvPr>
          <p:cNvSpPr>
            <a:spLocks noGrp="1"/>
          </p:cNvSpPr>
          <p:nvPr>
            <p:ph type="sldNum" sz="quarter" idx="12"/>
          </p:nvPr>
        </p:nvSpPr>
        <p:spPr/>
        <p:txBody>
          <a:bodyPr/>
          <a:lstStyle>
            <a:lvl1pPr>
              <a:defRPr/>
            </a:lvl1pPr>
          </a:lstStyle>
          <a:p>
            <a:pPr>
              <a:defRPr/>
            </a:pPr>
            <a:fld id="{DD04C7FE-0470-43DA-A6A8-91AC8D04CD8C}" type="slidenum">
              <a:rPr lang="en-US"/>
              <a:pPr>
                <a:defRPr/>
              </a:pPr>
              <a:t>‹#›</a:t>
            </a:fld>
            <a:endParaRPr lang="en-US"/>
          </a:p>
        </p:txBody>
      </p:sp>
    </p:spTree>
    <p:extLst>
      <p:ext uri="{BB962C8B-B14F-4D97-AF65-F5344CB8AC3E}">
        <p14:creationId xmlns:p14="http://schemas.microsoft.com/office/powerpoint/2010/main" val="1379968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DD71E-37E9-426C-8BCA-394861DCDFF2}"/>
              </a:ext>
            </a:extLst>
          </p:cNvPr>
          <p:cNvSpPr>
            <a:spLocks noGrp="1"/>
          </p:cNvSpPr>
          <p:nvPr>
            <p:ph type="dt" sz="half" idx="10"/>
          </p:nvPr>
        </p:nvSpPr>
        <p:spPr/>
        <p:txBody>
          <a:bodyPr/>
          <a:lstStyle>
            <a:lvl1pPr>
              <a:defRPr/>
            </a:lvl1pPr>
          </a:lstStyle>
          <a:p>
            <a:pPr>
              <a:defRPr/>
            </a:pPr>
            <a:fld id="{1224C6C0-EDF7-4101-922B-A6F74FE44215}" type="datetimeFigureOut">
              <a:rPr lang="en-US"/>
              <a:pPr>
                <a:defRPr/>
              </a:pPr>
              <a:t>2/1/2021</a:t>
            </a:fld>
            <a:endParaRPr lang="en-US"/>
          </a:p>
        </p:txBody>
      </p:sp>
      <p:sp>
        <p:nvSpPr>
          <p:cNvPr id="5" name="Footer Placeholder 4">
            <a:extLst>
              <a:ext uri="{FF2B5EF4-FFF2-40B4-BE49-F238E27FC236}">
                <a16:creationId xmlns:a16="http://schemas.microsoft.com/office/drawing/2014/main" id="{17B12038-5D69-4B8E-A50A-15EE1640AF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5D6F2D-CBBA-4753-9ED5-AA4A29F4EB71}"/>
              </a:ext>
            </a:extLst>
          </p:cNvPr>
          <p:cNvSpPr>
            <a:spLocks noGrp="1"/>
          </p:cNvSpPr>
          <p:nvPr>
            <p:ph type="sldNum" sz="quarter" idx="12"/>
          </p:nvPr>
        </p:nvSpPr>
        <p:spPr/>
        <p:txBody>
          <a:bodyPr/>
          <a:lstStyle>
            <a:lvl1pPr>
              <a:defRPr/>
            </a:lvl1pPr>
          </a:lstStyle>
          <a:p>
            <a:pPr>
              <a:defRPr/>
            </a:pPr>
            <a:fld id="{61A6C1A9-385F-4798-A028-956412A7566D}" type="slidenum">
              <a:rPr lang="en-US"/>
              <a:pPr>
                <a:defRPr/>
              </a:pPr>
              <a:t>‹#›</a:t>
            </a:fld>
            <a:endParaRPr lang="en-US"/>
          </a:p>
        </p:txBody>
      </p:sp>
    </p:spTree>
    <p:extLst>
      <p:ext uri="{BB962C8B-B14F-4D97-AF65-F5344CB8AC3E}">
        <p14:creationId xmlns:p14="http://schemas.microsoft.com/office/powerpoint/2010/main" val="38670855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C6B91E-30DA-4E29-BCFF-13B3081F3445}"/>
              </a:ext>
            </a:extLst>
          </p:cNvPr>
          <p:cNvSpPr>
            <a:spLocks noGrp="1"/>
          </p:cNvSpPr>
          <p:nvPr>
            <p:ph type="dt" sz="half" idx="10"/>
          </p:nvPr>
        </p:nvSpPr>
        <p:spPr/>
        <p:txBody>
          <a:bodyPr/>
          <a:lstStyle>
            <a:lvl1pPr>
              <a:defRPr/>
            </a:lvl1pPr>
          </a:lstStyle>
          <a:p>
            <a:pPr>
              <a:defRPr/>
            </a:pPr>
            <a:fld id="{DD94E172-5E62-448A-B1C3-D3A8E516E23B}" type="datetimeFigureOut">
              <a:rPr lang="en-US"/>
              <a:pPr>
                <a:defRPr/>
              </a:pPr>
              <a:t>2/1/2021</a:t>
            </a:fld>
            <a:endParaRPr lang="en-US"/>
          </a:p>
        </p:txBody>
      </p:sp>
      <p:sp>
        <p:nvSpPr>
          <p:cNvPr id="5" name="Footer Placeholder 4">
            <a:extLst>
              <a:ext uri="{FF2B5EF4-FFF2-40B4-BE49-F238E27FC236}">
                <a16:creationId xmlns:a16="http://schemas.microsoft.com/office/drawing/2014/main" id="{A269E69C-EE35-4AEA-B903-F3D75CB68D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4CA7BE-0E4A-4EC2-8545-FFEE09325812}"/>
              </a:ext>
            </a:extLst>
          </p:cNvPr>
          <p:cNvSpPr>
            <a:spLocks noGrp="1"/>
          </p:cNvSpPr>
          <p:nvPr>
            <p:ph type="sldNum" sz="quarter" idx="12"/>
          </p:nvPr>
        </p:nvSpPr>
        <p:spPr/>
        <p:txBody>
          <a:bodyPr/>
          <a:lstStyle>
            <a:lvl1pPr>
              <a:defRPr/>
            </a:lvl1pPr>
          </a:lstStyle>
          <a:p>
            <a:pPr>
              <a:defRPr/>
            </a:pPr>
            <a:fld id="{2B0FC763-37CF-4B84-8ED7-351C4E1196FB}" type="slidenum">
              <a:rPr lang="en-US"/>
              <a:pPr>
                <a:defRPr/>
              </a:pPr>
              <a:t>‹#›</a:t>
            </a:fld>
            <a:endParaRPr lang="en-US"/>
          </a:p>
        </p:txBody>
      </p:sp>
    </p:spTree>
    <p:extLst>
      <p:ext uri="{BB962C8B-B14F-4D97-AF65-F5344CB8AC3E}">
        <p14:creationId xmlns:p14="http://schemas.microsoft.com/office/powerpoint/2010/main" val="4196713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8957F94-912B-4D56-95C0-31F0E0EF476D}"/>
              </a:ext>
            </a:extLst>
          </p:cNvPr>
          <p:cNvSpPr>
            <a:spLocks noGrp="1"/>
          </p:cNvSpPr>
          <p:nvPr>
            <p:ph type="dt" sz="half" idx="10"/>
          </p:nvPr>
        </p:nvSpPr>
        <p:spPr/>
        <p:txBody>
          <a:bodyPr/>
          <a:lstStyle>
            <a:lvl1pPr>
              <a:defRPr/>
            </a:lvl1pPr>
          </a:lstStyle>
          <a:p>
            <a:pPr>
              <a:defRPr/>
            </a:pPr>
            <a:fld id="{48AE6693-7031-4CBA-9EB7-AEE9AD75BDB6}" type="datetimeFigureOut">
              <a:rPr lang="en-US"/>
              <a:pPr>
                <a:defRPr/>
              </a:pPr>
              <a:t>2/1/2021</a:t>
            </a:fld>
            <a:endParaRPr lang="en-US"/>
          </a:p>
        </p:txBody>
      </p:sp>
      <p:sp>
        <p:nvSpPr>
          <p:cNvPr id="6" name="Footer Placeholder 4">
            <a:extLst>
              <a:ext uri="{FF2B5EF4-FFF2-40B4-BE49-F238E27FC236}">
                <a16:creationId xmlns:a16="http://schemas.microsoft.com/office/drawing/2014/main" id="{D11BC9E0-9F92-4A02-B9AE-98E60ED64D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E6ECA9-0D29-4294-BDE2-7FBA5FA19956}"/>
              </a:ext>
            </a:extLst>
          </p:cNvPr>
          <p:cNvSpPr>
            <a:spLocks noGrp="1"/>
          </p:cNvSpPr>
          <p:nvPr>
            <p:ph type="sldNum" sz="quarter" idx="12"/>
          </p:nvPr>
        </p:nvSpPr>
        <p:spPr/>
        <p:txBody>
          <a:bodyPr/>
          <a:lstStyle>
            <a:lvl1pPr>
              <a:defRPr/>
            </a:lvl1pPr>
          </a:lstStyle>
          <a:p>
            <a:pPr>
              <a:defRPr/>
            </a:pPr>
            <a:fld id="{B9A016E1-7CB2-4BA4-940C-18EE4A63973E}" type="slidenum">
              <a:rPr lang="en-US"/>
              <a:pPr>
                <a:defRPr/>
              </a:pPr>
              <a:t>‹#›</a:t>
            </a:fld>
            <a:endParaRPr lang="en-US"/>
          </a:p>
        </p:txBody>
      </p:sp>
    </p:spTree>
    <p:extLst>
      <p:ext uri="{BB962C8B-B14F-4D97-AF65-F5344CB8AC3E}">
        <p14:creationId xmlns:p14="http://schemas.microsoft.com/office/powerpoint/2010/main" val="3202439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C180214-78B8-4EDE-821F-FB74174D7426}"/>
              </a:ext>
            </a:extLst>
          </p:cNvPr>
          <p:cNvSpPr>
            <a:spLocks noGrp="1"/>
          </p:cNvSpPr>
          <p:nvPr>
            <p:ph type="dt" sz="half" idx="10"/>
          </p:nvPr>
        </p:nvSpPr>
        <p:spPr/>
        <p:txBody>
          <a:bodyPr/>
          <a:lstStyle>
            <a:lvl1pPr>
              <a:defRPr/>
            </a:lvl1pPr>
          </a:lstStyle>
          <a:p>
            <a:pPr>
              <a:defRPr/>
            </a:pPr>
            <a:fld id="{F7678363-453B-450E-BF29-6420BAE6FF5C}" type="datetimeFigureOut">
              <a:rPr lang="en-US"/>
              <a:pPr>
                <a:defRPr/>
              </a:pPr>
              <a:t>2/1/2021</a:t>
            </a:fld>
            <a:endParaRPr lang="en-US"/>
          </a:p>
        </p:txBody>
      </p:sp>
      <p:sp>
        <p:nvSpPr>
          <p:cNvPr id="8" name="Footer Placeholder 4">
            <a:extLst>
              <a:ext uri="{FF2B5EF4-FFF2-40B4-BE49-F238E27FC236}">
                <a16:creationId xmlns:a16="http://schemas.microsoft.com/office/drawing/2014/main" id="{0BD90650-77AB-4EB1-AC11-3FCEDBE6DE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6EC2DEA-E3AE-406B-82C7-A89E461D298B}"/>
              </a:ext>
            </a:extLst>
          </p:cNvPr>
          <p:cNvSpPr>
            <a:spLocks noGrp="1"/>
          </p:cNvSpPr>
          <p:nvPr>
            <p:ph type="sldNum" sz="quarter" idx="12"/>
          </p:nvPr>
        </p:nvSpPr>
        <p:spPr/>
        <p:txBody>
          <a:bodyPr/>
          <a:lstStyle>
            <a:lvl1pPr>
              <a:defRPr/>
            </a:lvl1pPr>
          </a:lstStyle>
          <a:p>
            <a:pPr>
              <a:defRPr/>
            </a:pPr>
            <a:fld id="{8A8EEE61-CB5D-46C2-802B-CB0D2A8A2C34}" type="slidenum">
              <a:rPr lang="en-US"/>
              <a:pPr>
                <a:defRPr/>
              </a:pPr>
              <a:t>‹#›</a:t>
            </a:fld>
            <a:endParaRPr lang="en-US"/>
          </a:p>
        </p:txBody>
      </p:sp>
    </p:spTree>
    <p:extLst>
      <p:ext uri="{BB962C8B-B14F-4D97-AF65-F5344CB8AC3E}">
        <p14:creationId xmlns:p14="http://schemas.microsoft.com/office/powerpoint/2010/main" val="31503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8AE08B79-C713-453B-85CC-8818F3F09E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4DCA6B52-75FB-4349-9693-B7ED16722F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675DD322-4BD2-4A87-90DC-D8689DF25B50}"/>
              </a:ext>
            </a:extLst>
          </p:cNvPr>
          <p:cNvSpPr>
            <a:spLocks noGrp="1" noChangeArrowheads="1"/>
          </p:cNvSpPr>
          <p:nvPr>
            <p:ph type="sldNum" sz="quarter" idx="12"/>
          </p:nvPr>
        </p:nvSpPr>
        <p:spPr>
          <a:ln/>
        </p:spPr>
        <p:txBody>
          <a:bodyPr/>
          <a:lstStyle>
            <a:lvl1pPr>
              <a:defRPr/>
            </a:lvl1pPr>
          </a:lstStyle>
          <a:p>
            <a:pPr>
              <a:defRPr/>
            </a:pPr>
            <a:fld id="{37E5B429-AB46-4A40-9800-73A437E09419}" type="slidenum">
              <a:rPr lang="en-US" altLang="en-US"/>
              <a:pPr>
                <a:defRPr/>
              </a:pPr>
              <a:t>‹#›</a:t>
            </a:fld>
            <a:endParaRPr lang="en-US" altLang="en-US"/>
          </a:p>
        </p:txBody>
      </p:sp>
    </p:spTree>
    <p:extLst>
      <p:ext uri="{BB962C8B-B14F-4D97-AF65-F5344CB8AC3E}">
        <p14:creationId xmlns:p14="http://schemas.microsoft.com/office/powerpoint/2010/main" val="1916735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6C9177B-EB70-464D-BB6E-7957841135EF}"/>
              </a:ext>
            </a:extLst>
          </p:cNvPr>
          <p:cNvSpPr>
            <a:spLocks noGrp="1"/>
          </p:cNvSpPr>
          <p:nvPr>
            <p:ph type="dt" sz="half" idx="10"/>
          </p:nvPr>
        </p:nvSpPr>
        <p:spPr/>
        <p:txBody>
          <a:bodyPr/>
          <a:lstStyle>
            <a:lvl1pPr>
              <a:defRPr/>
            </a:lvl1pPr>
          </a:lstStyle>
          <a:p>
            <a:pPr>
              <a:defRPr/>
            </a:pPr>
            <a:fld id="{458DAFC9-4427-40BF-ABD5-1D3DA192B682}" type="datetimeFigureOut">
              <a:rPr lang="en-US"/>
              <a:pPr>
                <a:defRPr/>
              </a:pPr>
              <a:t>2/1/2021</a:t>
            </a:fld>
            <a:endParaRPr lang="en-US"/>
          </a:p>
        </p:txBody>
      </p:sp>
      <p:sp>
        <p:nvSpPr>
          <p:cNvPr id="4" name="Footer Placeholder 4">
            <a:extLst>
              <a:ext uri="{FF2B5EF4-FFF2-40B4-BE49-F238E27FC236}">
                <a16:creationId xmlns:a16="http://schemas.microsoft.com/office/drawing/2014/main" id="{00E5DE15-B4BD-495F-BE3A-4E263C909FB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8F0F55E-BF9E-4922-A05E-3BC0DF1AAF8E}"/>
              </a:ext>
            </a:extLst>
          </p:cNvPr>
          <p:cNvSpPr>
            <a:spLocks noGrp="1"/>
          </p:cNvSpPr>
          <p:nvPr>
            <p:ph type="sldNum" sz="quarter" idx="12"/>
          </p:nvPr>
        </p:nvSpPr>
        <p:spPr/>
        <p:txBody>
          <a:bodyPr/>
          <a:lstStyle>
            <a:lvl1pPr>
              <a:defRPr/>
            </a:lvl1pPr>
          </a:lstStyle>
          <a:p>
            <a:pPr>
              <a:defRPr/>
            </a:pPr>
            <a:fld id="{FBEDA2BD-D9E9-4998-8E25-F1427B6EBBCE}" type="slidenum">
              <a:rPr lang="en-US"/>
              <a:pPr>
                <a:defRPr/>
              </a:pPr>
              <a:t>‹#›</a:t>
            </a:fld>
            <a:endParaRPr lang="en-US"/>
          </a:p>
        </p:txBody>
      </p:sp>
    </p:spTree>
    <p:extLst>
      <p:ext uri="{BB962C8B-B14F-4D97-AF65-F5344CB8AC3E}">
        <p14:creationId xmlns:p14="http://schemas.microsoft.com/office/powerpoint/2010/main" val="1266093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E285CE-3669-4C83-9C08-E7157FD10A92}"/>
              </a:ext>
            </a:extLst>
          </p:cNvPr>
          <p:cNvSpPr>
            <a:spLocks noGrp="1"/>
          </p:cNvSpPr>
          <p:nvPr>
            <p:ph type="dt" sz="half" idx="10"/>
          </p:nvPr>
        </p:nvSpPr>
        <p:spPr/>
        <p:txBody>
          <a:bodyPr/>
          <a:lstStyle>
            <a:lvl1pPr>
              <a:defRPr/>
            </a:lvl1pPr>
          </a:lstStyle>
          <a:p>
            <a:pPr>
              <a:defRPr/>
            </a:pPr>
            <a:fld id="{59E9CC73-2D20-490B-8A76-4A740443AE41}" type="datetimeFigureOut">
              <a:rPr lang="en-US"/>
              <a:pPr>
                <a:defRPr/>
              </a:pPr>
              <a:t>2/1/2021</a:t>
            </a:fld>
            <a:endParaRPr lang="en-US"/>
          </a:p>
        </p:txBody>
      </p:sp>
      <p:sp>
        <p:nvSpPr>
          <p:cNvPr id="3" name="Footer Placeholder 4">
            <a:extLst>
              <a:ext uri="{FF2B5EF4-FFF2-40B4-BE49-F238E27FC236}">
                <a16:creationId xmlns:a16="http://schemas.microsoft.com/office/drawing/2014/main" id="{65201D26-E978-4465-BAB6-2CE07A61CF4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8E357D7-E8DF-4ADC-A38C-31E1B8BEA1D3}"/>
              </a:ext>
            </a:extLst>
          </p:cNvPr>
          <p:cNvSpPr>
            <a:spLocks noGrp="1"/>
          </p:cNvSpPr>
          <p:nvPr>
            <p:ph type="sldNum" sz="quarter" idx="12"/>
          </p:nvPr>
        </p:nvSpPr>
        <p:spPr/>
        <p:txBody>
          <a:bodyPr/>
          <a:lstStyle>
            <a:lvl1pPr>
              <a:defRPr/>
            </a:lvl1pPr>
          </a:lstStyle>
          <a:p>
            <a:pPr>
              <a:defRPr/>
            </a:pPr>
            <a:fld id="{83AF07DE-11CC-4013-BE4C-0697F2ABE944}" type="slidenum">
              <a:rPr lang="en-US"/>
              <a:pPr>
                <a:defRPr/>
              </a:pPr>
              <a:t>‹#›</a:t>
            </a:fld>
            <a:endParaRPr lang="en-US"/>
          </a:p>
        </p:txBody>
      </p:sp>
    </p:spTree>
    <p:extLst>
      <p:ext uri="{BB962C8B-B14F-4D97-AF65-F5344CB8AC3E}">
        <p14:creationId xmlns:p14="http://schemas.microsoft.com/office/powerpoint/2010/main" val="3504996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41EC8A1-2169-41D1-9E7A-B6A01A4610D3}"/>
              </a:ext>
            </a:extLst>
          </p:cNvPr>
          <p:cNvSpPr>
            <a:spLocks noGrp="1"/>
          </p:cNvSpPr>
          <p:nvPr>
            <p:ph type="dt" sz="half" idx="10"/>
          </p:nvPr>
        </p:nvSpPr>
        <p:spPr/>
        <p:txBody>
          <a:bodyPr/>
          <a:lstStyle>
            <a:lvl1pPr>
              <a:defRPr/>
            </a:lvl1pPr>
          </a:lstStyle>
          <a:p>
            <a:pPr>
              <a:defRPr/>
            </a:pPr>
            <a:fld id="{CC51F2C1-115E-4758-B947-C80C072DB490}" type="datetimeFigureOut">
              <a:rPr lang="en-US"/>
              <a:pPr>
                <a:defRPr/>
              </a:pPr>
              <a:t>2/1/2021</a:t>
            </a:fld>
            <a:endParaRPr lang="en-US"/>
          </a:p>
        </p:txBody>
      </p:sp>
      <p:sp>
        <p:nvSpPr>
          <p:cNvPr id="6" name="Footer Placeholder 4">
            <a:extLst>
              <a:ext uri="{FF2B5EF4-FFF2-40B4-BE49-F238E27FC236}">
                <a16:creationId xmlns:a16="http://schemas.microsoft.com/office/drawing/2014/main" id="{D02103E5-CF0D-4A40-BF52-B2B1760F18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A5205EA-CE31-41D7-BA31-C7EB37DB5692}"/>
              </a:ext>
            </a:extLst>
          </p:cNvPr>
          <p:cNvSpPr>
            <a:spLocks noGrp="1"/>
          </p:cNvSpPr>
          <p:nvPr>
            <p:ph type="sldNum" sz="quarter" idx="12"/>
          </p:nvPr>
        </p:nvSpPr>
        <p:spPr/>
        <p:txBody>
          <a:bodyPr/>
          <a:lstStyle>
            <a:lvl1pPr>
              <a:defRPr/>
            </a:lvl1pPr>
          </a:lstStyle>
          <a:p>
            <a:pPr>
              <a:defRPr/>
            </a:pPr>
            <a:fld id="{00362031-0FF8-41D8-9FD9-E21DE00E3519}" type="slidenum">
              <a:rPr lang="en-US"/>
              <a:pPr>
                <a:defRPr/>
              </a:pPr>
              <a:t>‹#›</a:t>
            </a:fld>
            <a:endParaRPr lang="en-US"/>
          </a:p>
        </p:txBody>
      </p:sp>
    </p:spTree>
    <p:extLst>
      <p:ext uri="{BB962C8B-B14F-4D97-AF65-F5344CB8AC3E}">
        <p14:creationId xmlns:p14="http://schemas.microsoft.com/office/powerpoint/2010/main" val="10780542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3CACAD2-A870-4329-A488-FD54998007E1}"/>
              </a:ext>
            </a:extLst>
          </p:cNvPr>
          <p:cNvSpPr>
            <a:spLocks noGrp="1"/>
          </p:cNvSpPr>
          <p:nvPr>
            <p:ph type="dt" sz="half" idx="10"/>
          </p:nvPr>
        </p:nvSpPr>
        <p:spPr/>
        <p:txBody>
          <a:bodyPr/>
          <a:lstStyle>
            <a:lvl1pPr>
              <a:defRPr/>
            </a:lvl1pPr>
          </a:lstStyle>
          <a:p>
            <a:pPr>
              <a:defRPr/>
            </a:pPr>
            <a:fld id="{9B1401CB-A7A3-4700-A93D-20C1C885AB50}" type="datetimeFigureOut">
              <a:rPr lang="en-US"/>
              <a:pPr>
                <a:defRPr/>
              </a:pPr>
              <a:t>2/1/2021</a:t>
            </a:fld>
            <a:endParaRPr lang="en-US"/>
          </a:p>
        </p:txBody>
      </p:sp>
      <p:sp>
        <p:nvSpPr>
          <p:cNvPr id="6" name="Footer Placeholder 4">
            <a:extLst>
              <a:ext uri="{FF2B5EF4-FFF2-40B4-BE49-F238E27FC236}">
                <a16:creationId xmlns:a16="http://schemas.microsoft.com/office/drawing/2014/main" id="{0E26EABF-52E7-442F-AAD4-9C8326A206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328EA7-B4D7-4CA9-A30D-57E8D263F79C}"/>
              </a:ext>
            </a:extLst>
          </p:cNvPr>
          <p:cNvSpPr>
            <a:spLocks noGrp="1"/>
          </p:cNvSpPr>
          <p:nvPr>
            <p:ph type="sldNum" sz="quarter" idx="12"/>
          </p:nvPr>
        </p:nvSpPr>
        <p:spPr/>
        <p:txBody>
          <a:bodyPr/>
          <a:lstStyle>
            <a:lvl1pPr>
              <a:defRPr/>
            </a:lvl1pPr>
          </a:lstStyle>
          <a:p>
            <a:pPr>
              <a:defRPr/>
            </a:pPr>
            <a:fld id="{526CDA22-37E2-456B-ACA4-93E45D061A3A}" type="slidenum">
              <a:rPr lang="en-US"/>
              <a:pPr>
                <a:defRPr/>
              </a:pPr>
              <a:t>‹#›</a:t>
            </a:fld>
            <a:endParaRPr lang="en-US"/>
          </a:p>
        </p:txBody>
      </p:sp>
    </p:spTree>
    <p:extLst>
      <p:ext uri="{BB962C8B-B14F-4D97-AF65-F5344CB8AC3E}">
        <p14:creationId xmlns:p14="http://schemas.microsoft.com/office/powerpoint/2010/main" val="4175668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3130C-4DAA-4BA0-8B82-A65978494213}"/>
              </a:ext>
            </a:extLst>
          </p:cNvPr>
          <p:cNvSpPr>
            <a:spLocks noGrp="1"/>
          </p:cNvSpPr>
          <p:nvPr>
            <p:ph type="dt" sz="half" idx="10"/>
          </p:nvPr>
        </p:nvSpPr>
        <p:spPr/>
        <p:txBody>
          <a:bodyPr/>
          <a:lstStyle>
            <a:lvl1pPr>
              <a:defRPr/>
            </a:lvl1pPr>
          </a:lstStyle>
          <a:p>
            <a:pPr>
              <a:defRPr/>
            </a:pPr>
            <a:fld id="{E9FCF4D1-95E5-4550-BB55-B32F679431B9}" type="datetimeFigureOut">
              <a:rPr lang="en-US"/>
              <a:pPr>
                <a:defRPr/>
              </a:pPr>
              <a:t>2/1/2021</a:t>
            </a:fld>
            <a:endParaRPr lang="en-US"/>
          </a:p>
        </p:txBody>
      </p:sp>
      <p:sp>
        <p:nvSpPr>
          <p:cNvPr id="5" name="Footer Placeholder 4">
            <a:extLst>
              <a:ext uri="{FF2B5EF4-FFF2-40B4-BE49-F238E27FC236}">
                <a16:creationId xmlns:a16="http://schemas.microsoft.com/office/drawing/2014/main" id="{6D631121-0BAE-478F-8D8E-F2A93B29ED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BD05CB-96AA-4BB7-92A0-B6887FFE410E}"/>
              </a:ext>
            </a:extLst>
          </p:cNvPr>
          <p:cNvSpPr>
            <a:spLocks noGrp="1"/>
          </p:cNvSpPr>
          <p:nvPr>
            <p:ph type="sldNum" sz="quarter" idx="12"/>
          </p:nvPr>
        </p:nvSpPr>
        <p:spPr/>
        <p:txBody>
          <a:bodyPr/>
          <a:lstStyle>
            <a:lvl1pPr>
              <a:defRPr/>
            </a:lvl1pPr>
          </a:lstStyle>
          <a:p>
            <a:pPr>
              <a:defRPr/>
            </a:pPr>
            <a:fld id="{733104FF-00E1-44FC-9B2E-BDF67C5A2B49}" type="slidenum">
              <a:rPr lang="en-US"/>
              <a:pPr>
                <a:defRPr/>
              </a:pPr>
              <a:t>‹#›</a:t>
            </a:fld>
            <a:endParaRPr lang="en-US"/>
          </a:p>
        </p:txBody>
      </p:sp>
    </p:spTree>
    <p:extLst>
      <p:ext uri="{BB962C8B-B14F-4D97-AF65-F5344CB8AC3E}">
        <p14:creationId xmlns:p14="http://schemas.microsoft.com/office/powerpoint/2010/main" val="5367483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873BA-5E24-4437-8B1B-8B819CDF5144}"/>
              </a:ext>
            </a:extLst>
          </p:cNvPr>
          <p:cNvSpPr>
            <a:spLocks noGrp="1"/>
          </p:cNvSpPr>
          <p:nvPr>
            <p:ph type="dt" sz="half" idx="10"/>
          </p:nvPr>
        </p:nvSpPr>
        <p:spPr/>
        <p:txBody>
          <a:bodyPr/>
          <a:lstStyle>
            <a:lvl1pPr>
              <a:defRPr/>
            </a:lvl1pPr>
          </a:lstStyle>
          <a:p>
            <a:pPr>
              <a:defRPr/>
            </a:pPr>
            <a:fld id="{AAB0E641-639D-4945-83DF-99B40E541C8D}" type="datetimeFigureOut">
              <a:rPr lang="en-US"/>
              <a:pPr>
                <a:defRPr/>
              </a:pPr>
              <a:t>2/1/2021</a:t>
            </a:fld>
            <a:endParaRPr lang="en-US"/>
          </a:p>
        </p:txBody>
      </p:sp>
      <p:sp>
        <p:nvSpPr>
          <p:cNvPr id="5" name="Footer Placeholder 4">
            <a:extLst>
              <a:ext uri="{FF2B5EF4-FFF2-40B4-BE49-F238E27FC236}">
                <a16:creationId xmlns:a16="http://schemas.microsoft.com/office/drawing/2014/main" id="{EAA3426B-C21F-4A1B-8F21-B371EC3A85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957C3F-9DD4-4C6F-9ED9-9023EBACEC85}"/>
              </a:ext>
            </a:extLst>
          </p:cNvPr>
          <p:cNvSpPr>
            <a:spLocks noGrp="1"/>
          </p:cNvSpPr>
          <p:nvPr>
            <p:ph type="sldNum" sz="quarter" idx="12"/>
          </p:nvPr>
        </p:nvSpPr>
        <p:spPr/>
        <p:txBody>
          <a:bodyPr/>
          <a:lstStyle>
            <a:lvl1pPr>
              <a:defRPr/>
            </a:lvl1pPr>
          </a:lstStyle>
          <a:p>
            <a:pPr>
              <a:defRPr/>
            </a:pPr>
            <a:fld id="{AEC5F8B9-8254-4A77-8F24-EA719F2EC886}" type="slidenum">
              <a:rPr lang="en-US"/>
              <a:pPr>
                <a:defRPr/>
              </a:pPr>
              <a:t>‹#›</a:t>
            </a:fld>
            <a:endParaRPr lang="en-US"/>
          </a:p>
        </p:txBody>
      </p:sp>
    </p:spTree>
    <p:extLst>
      <p:ext uri="{BB962C8B-B14F-4D97-AF65-F5344CB8AC3E}">
        <p14:creationId xmlns:p14="http://schemas.microsoft.com/office/powerpoint/2010/main" val="2232377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4702E31-AD05-44D1-A6F1-318859EB53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3B15BEAA-19C2-4CA2-B39C-6C493DFA69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D09D2434-31B3-4ADB-98C0-00C1F349DC5E}"/>
              </a:ext>
            </a:extLst>
          </p:cNvPr>
          <p:cNvSpPr>
            <a:spLocks noGrp="1" noChangeArrowheads="1"/>
          </p:cNvSpPr>
          <p:nvPr>
            <p:ph type="sldNum" sz="quarter" idx="12"/>
          </p:nvPr>
        </p:nvSpPr>
        <p:spPr>
          <a:ln/>
        </p:spPr>
        <p:txBody>
          <a:bodyPr/>
          <a:lstStyle>
            <a:lvl1pPr>
              <a:defRPr/>
            </a:lvl1pPr>
          </a:lstStyle>
          <a:p>
            <a:pPr>
              <a:defRPr/>
            </a:pPr>
            <a:fld id="{92A7434D-DAA7-43E2-B837-9B575BD66888}" type="slidenum">
              <a:rPr lang="en-US" altLang="en-US"/>
              <a:pPr>
                <a:defRPr/>
              </a:pPr>
              <a:t>‹#›</a:t>
            </a:fld>
            <a:endParaRPr lang="en-US" altLang="en-US"/>
          </a:p>
        </p:txBody>
      </p:sp>
    </p:spTree>
    <p:extLst>
      <p:ext uri="{BB962C8B-B14F-4D97-AF65-F5344CB8AC3E}">
        <p14:creationId xmlns:p14="http://schemas.microsoft.com/office/powerpoint/2010/main" val="3483392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85E735D2-C755-4A82-9A10-E8DD8D627C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8B0D8350-EDE7-4B6A-B930-101CEA689F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50D161D3-F1ED-4374-A71C-620D54B23CAF}"/>
              </a:ext>
            </a:extLst>
          </p:cNvPr>
          <p:cNvSpPr>
            <a:spLocks noGrp="1" noChangeArrowheads="1"/>
          </p:cNvSpPr>
          <p:nvPr>
            <p:ph type="sldNum" sz="quarter" idx="12"/>
          </p:nvPr>
        </p:nvSpPr>
        <p:spPr>
          <a:ln/>
        </p:spPr>
        <p:txBody>
          <a:bodyPr/>
          <a:lstStyle>
            <a:lvl1pPr>
              <a:defRPr/>
            </a:lvl1pPr>
          </a:lstStyle>
          <a:p>
            <a:pPr>
              <a:defRPr/>
            </a:pPr>
            <a:fld id="{610F2750-3FBD-429B-8326-B4054A82D35E}" type="slidenum">
              <a:rPr lang="en-US" altLang="en-US"/>
              <a:pPr>
                <a:defRPr/>
              </a:pPr>
              <a:t>‹#›</a:t>
            </a:fld>
            <a:endParaRPr lang="en-US" altLang="en-US"/>
          </a:p>
        </p:txBody>
      </p:sp>
    </p:spTree>
    <p:extLst>
      <p:ext uri="{BB962C8B-B14F-4D97-AF65-F5344CB8AC3E}">
        <p14:creationId xmlns:p14="http://schemas.microsoft.com/office/powerpoint/2010/main" val="278493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A49DCFFA-5AD0-4CA1-81A0-FDBB057A16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B8417C5-F9DE-4072-B1F7-A2857F3730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C2BB34A0-25DE-46A8-8ECE-1F36A22538AA}"/>
              </a:ext>
            </a:extLst>
          </p:cNvPr>
          <p:cNvSpPr>
            <a:spLocks noGrp="1" noChangeArrowheads="1"/>
          </p:cNvSpPr>
          <p:nvPr>
            <p:ph type="sldNum" sz="quarter" idx="12"/>
          </p:nvPr>
        </p:nvSpPr>
        <p:spPr>
          <a:ln/>
        </p:spPr>
        <p:txBody>
          <a:bodyPr/>
          <a:lstStyle>
            <a:lvl1pPr>
              <a:defRPr/>
            </a:lvl1pPr>
          </a:lstStyle>
          <a:p>
            <a:pPr>
              <a:defRPr/>
            </a:pPr>
            <a:fld id="{C4B75B8A-D5D0-4D9C-88BD-C5EBB708D686}" type="slidenum">
              <a:rPr lang="en-US" altLang="en-US"/>
              <a:pPr>
                <a:defRPr/>
              </a:pPr>
              <a:t>‹#›</a:t>
            </a:fld>
            <a:endParaRPr lang="en-US" altLang="en-US"/>
          </a:p>
        </p:txBody>
      </p:sp>
    </p:spTree>
    <p:extLst>
      <p:ext uri="{BB962C8B-B14F-4D97-AF65-F5344CB8AC3E}">
        <p14:creationId xmlns:p14="http://schemas.microsoft.com/office/powerpoint/2010/main" val="336835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76B41AE-90EA-4E12-9D4B-145103EB4B4E}"/>
              </a:ext>
            </a:extLst>
          </p:cNvPr>
          <p:cNvGrpSpPr>
            <a:grpSpLocks/>
          </p:cNvGrpSpPr>
          <p:nvPr/>
        </p:nvGrpSpPr>
        <p:grpSpPr bwMode="auto">
          <a:xfrm>
            <a:off x="0" y="0"/>
            <a:ext cx="7242175" cy="1981200"/>
            <a:chOff x="0" y="0"/>
            <a:chExt cx="4562" cy="1248"/>
          </a:xfrm>
        </p:grpSpPr>
        <p:sp>
          <p:nvSpPr>
            <p:cNvPr id="16387" name="Freeform 3">
              <a:extLst>
                <a:ext uri="{FF2B5EF4-FFF2-40B4-BE49-F238E27FC236}">
                  <a16:creationId xmlns:a16="http://schemas.microsoft.com/office/drawing/2014/main" id="{B6F5CCBA-858B-45B3-8694-BCAB68E54D61}"/>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eaLnBrk="1" hangingPunct="1">
                <a:defRPr/>
              </a:pPr>
              <a:endParaRPr lang="en-US">
                <a:cs typeface="Arial" charset="0"/>
              </a:endParaRPr>
            </a:p>
          </p:txBody>
        </p:sp>
        <p:sp>
          <p:nvSpPr>
            <p:cNvPr id="1033" name="Freeform 4">
              <a:extLst>
                <a:ext uri="{FF2B5EF4-FFF2-40B4-BE49-F238E27FC236}">
                  <a16:creationId xmlns:a16="http://schemas.microsoft.com/office/drawing/2014/main" id="{CC2268F6-B400-4B41-BE16-47AE0DEBDC44}"/>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6389" name="Rectangle 5">
            <a:extLst>
              <a:ext uri="{FF2B5EF4-FFF2-40B4-BE49-F238E27FC236}">
                <a16:creationId xmlns:a16="http://schemas.microsoft.com/office/drawing/2014/main" id="{10089040-EAEF-4F86-95FF-7C47973B5BF2}"/>
              </a:ext>
            </a:extLst>
          </p:cNvPr>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90" name="Rectangle 6">
            <a:extLst>
              <a:ext uri="{FF2B5EF4-FFF2-40B4-BE49-F238E27FC236}">
                <a16:creationId xmlns:a16="http://schemas.microsoft.com/office/drawing/2014/main" id="{6058EC5F-AD86-497E-9781-531940EB26CC}"/>
              </a:ext>
            </a:extLst>
          </p:cNvPr>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91" name="Rectangle 7">
            <a:extLst>
              <a:ext uri="{FF2B5EF4-FFF2-40B4-BE49-F238E27FC236}">
                <a16:creationId xmlns:a16="http://schemas.microsoft.com/office/drawing/2014/main" id="{AE398DCE-BE60-404C-A678-17E612596585}"/>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C0C0C0"/>
                  </a:outerShdw>
                </a:effectLst>
                <a:cs typeface="Arial" charset="0"/>
              </a:defRPr>
            </a:lvl1pPr>
          </a:lstStyle>
          <a:p>
            <a:pPr>
              <a:defRPr/>
            </a:pPr>
            <a:endParaRPr lang="en-US" altLang="en-US"/>
          </a:p>
        </p:txBody>
      </p:sp>
      <p:sp>
        <p:nvSpPr>
          <p:cNvPr id="16392" name="Rectangle 8">
            <a:extLst>
              <a:ext uri="{FF2B5EF4-FFF2-40B4-BE49-F238E27FC236}">
                <a16:creationId xmlns:a16="http://schemas.microsoft.com/office/drawing/2014/main" id="{5548A8E9-C653-4AA4-8D1F-F12AFAD6716E}"/>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C0C0C0"/>
                  </a:outerShdw>
                </a:effectLst>
                <a:cs typeface="Arial" charset="0"/>
              </a:defRPr>
            </a:lvl1pPr>
          </a:lstStyle>
          <a:p>
            <a:pPr>
              <a:defRPr/>
            </a:pPr>
            <a:endParaRPr lang="en-US" altLang="en-US"/>
          </a:p>
        </p:txBody>
      </p:sp>
      <p:sp>
        <p:nvSpPr>
          <p:cNvPr id="16393" name="Rectangle 9">
            <a:extLst>
              <a:ext uri="{FF2B5EF4-FFF2-40B4-BE49-F238E27FC236}">
                <a16:creationId xmlns:a16="http://schemas.microsoft.com/office/drawing/2014/main" id="{7CFDDCB4-A3DF-48CB-9B4F-1D9EB58605AA}"/>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C0C0C0"/>
                  </a:outerShdw>
                </a:effectLst>
              </a:defRPr>
            </a:lvl1pPr>
          </a:lstStyle>
          <a:p>
            <a:pPr>
              <a:defRPr/>
            </a:pPr>
            <a:fld id="{3E3627D0-5603-4132-8C03-6C25E4C003C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969" r:id="rId1"/>
    <p:sldLayoutId id="2147486948" r:id="rId2"/>
    <p:sldLayoutId id="2147486949" r:id="rId3"/>
    <p:sldLayoutId id="2147486950" r:id="rId4"/>
    <p:sldLayoutId id="2147486951" r:id="rId5"/>
    <p:sldLayoutId id="2147486952" r:id="rId6"/>
    <p:sldLayoutId id="2147486953" r:id="rId7"/>
    <p:sldLayoutId id="2147486954" r:id="rId8"/>
    <p:sldLayoutId id="2147486955" r:id="rId9"/>
    <p:sldLayoutId id="2147486956" r:id="rId10"/>
    <p:sldLayoutId id="21474869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951137-2AC7-4D48-92C2-C2ABF43F8DFB}"/>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0C591437-C0F3-4521-BCF5-44D8F65E5C54}"/>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23C3DAE-6336-4BE9-8A40-E6A2A04F1AF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2E058FA-DBF8-4679-A2DB-CCE7588D35FE}" type="datetimeFigureOut">
              <a:rPr lang="en-US"/>
              <a:pPr>
                <a:defRPr/>
              </a:pPr>
              <a:t>2/1/2021</a:t>
            </a:fld>
            <a:endParaRPr lang="en-US"/>
          </a:p>
        </p:txBody>
      </p:sp>
      <p:sp>
        <p:nvSpPr>
          <p:cNvPr id="5" name="Footer Placeholder 4">
            <a:extLst>
              <a:ext uri="{FF2B5EF4-FFF2-40B4-BE49-F238E27FC236}">
                <a16:creationId xmlns:a16="http://schemas.microsoft.com/office/drawing/2014/main" id="{251169AF-4473-48D6-BABD-0116B27A534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AB1DDE8-8124-449F-AC06-08BCA1B2AE8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3220F82-E0FF-4986-A012-2CB0FDE4F8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58" r:id="rId1"/>
    <p:sldLayoutId id="2147486959" r:id="rId2"/>
    <p:sldLayoutId id="2147486960" r:id="rId3"/>
    <p:sldLayoutId id="2147486961" r:id="rId4"/>
    <p:sldLayoutId id="2147486962" r:id="rId5"/>
    <p:sldLayoutId id="2147486963" r:id="rId6"/>
    <p:sldLayoutId id="2147486964" r:id="rId7"/>
    <p:sldLayoutId id="2147486965" r:id="rId8"/>
    <p:sldLayoutId id="2147486966" r:id="rId9"/>
    <p:sldLayoutId id="2147486967" r:id="rId10"/>
    <p:sldLayoutId id="214748696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C8297D80-6713-49A8-B327-FE7238088224}"/>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779D783C-605E-49A3-8F5F-47C6CF6F844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B92D22E-BCCE-441B-B264-E8BC8818287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64203463-64C7-4F0D-BF3B-306950426AEB}" type="datetimeFigureOut">
              <a:rPr lang="en-US"/>
              <a:pPr>
                <a:defRPr/>
              </a:pPr>
              <a:t>2/1/2021</a:t>
            </a:fld>
            <a:endParaRPr lang="en-US"/>
          </a:p>
        </p:txBody>
      </p:sp>
      <p:sp>
        <p:nvSpPr>
          <p:cNvPr id="5" name="Footer Placeholder 4">
            <a:extLst>
              <a:ext uri="{FF2B5EF4-FFF2-40B4-BE49-F238E27FC236}">
                <a16:creationId xmlns:a16="http://schemas.microsoft.com/office/drawing/2014/main" id="{12FBB457-C5FA-48D3-AB20-C93590AEBBF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ECA9F44-8DF6-4271-81C8-9D0932AB1CF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F7584A0-3845-49BA-BB92-EC6FF696BB18}" type="slidenum">
              <a:rPr lang="en-US"/>
              <a:pPr>
                <a:defRPr/>
              </a:pPr>
              <a:t>‹#›</a:t>
            </a:fld>
            <a:endParaRPr lang="en-US"/>
          </a:p>
        </p:txBody>
      </p:sp>
    </p:spTree>
    <p:extLst>
      <p:ext uri="{BB962C8B-B14F-4D97-AF65-F5344CB8AC3E}">
        <p14:creationId xmlns:p14="http://schemas.microsoft.com/office/powerpoint/2010/main" val="3245694278"/>
      </p:ext>
    </p:extLst>
  </p:cSld>
  <p:clrMap bg1="lt1" tx1="dk1" bg2="lt2" tx2="dk2" accent1="accent1" accent2="accent2" accent3="accent3" accent4="accent4" accent5="accent5" accent6="accent6" hlink="hlink" folHlink="folHlink"/>
  <p:sldLayoutIdLst>
    <p:sldLayoutId id="2147486971" r:id="rId1"/>
    <p:sldLayoutId id="2147486972" r:id="rId2"/>
    <p:sldLayoutId id="2147486973" r:id="rId3"/>
    <p:sldLayoutId id="2147486974" r:id="rId4"/>
    <p:sldLayoutId id="2147486975" r:id="rId5"/>
    <p:sldLayoutId id="2147486976" r:id="rId6"/>
    <p:sldLayoutId id="2147486977" r:id="rId7"/>
    <p:sldLayoutId id="2147486978" r:id="rId8"/>
    <p:sldLayoutId id="2147486979" r:id="rId9"/>
    <p:sldLayoutId id="2147486980" r:id="rId10"/>
    <p:sldLayoutId id="214748698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6;p1">
            <a:extLst>
              <a:ext uri="{FF2B5EF4-FFF2-40B4-BE49-F238E27FC236}">
                <a16:creationId xmlns:a16="http://schemas.microsoft.com/office/drawing/2014/main" id="{75A2B376-3AFF-4CFA-8839-66093A923475}"/>
              </a:ext>
            </a:extLst>
          </p:cNvPr>
          <p:cNvSpPr txBox="1">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4099" name="Google Shape;7;p1">
            <a:extLst>
              <a:ext uri="{FF2B5EF4-FFF2-40B4-BE49-F238E27FC236}">
                <a16:creationId xmlns:a16="http://schemas.microsoft.com/office/drawing/2014/main" id="{22C5B628-128A-4287-8038-9DB69FABE4DD}"/>
              </a:ext>
            </a:extLst>
          </p:cNvPr>
          <p:cNvSpPr txBox="1">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2052" name="Google Shape;8;p1">
            <a:extLst>
              <a:ext uri="{FF2B5EF4-FFF2-40B4-BE49-F238E27FC236}">
                <a16:creationId xmlns:a16="http://schemas.microsoft.com/office/drawing/2014/main" id="{543A1CDE-E27F-4B7F-BC64-D1C41FAEB6E9}"/>
              </a:ext>
            </a:extLst>
          </p:cNvPr>
          <p:cNvSpPr txBox="1">
            <a:spLocks noGrp="1" noChangeArrowheads="1"/>
          </p:cNvSpPr>
          <p:nvPr>
            <p:ph type="dt" idx="10"/>
          </p:nvPr>
        </p:nvSpPr>
        <p:spPr bwMode="auto">
          <a:xfrm>
            <a:off x="628650" y="6356350"/>
            <a:ext cx="20574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3" name="Google Shape;9;p1">
            <a:extLst>
              <a:ext uri="{FF2B5EF4-FFF2-40B4-BE49-F238E27FC236}">
                <a16:creationId xmlns:a16="http://schemas.microsoft.com/office/drawing/2014/main" id="{39FE65CB-CFCB-4568-A685-4EAF0FBA01BE}"/>
              </a:ext>
            </a:extLst>
          </p:cNvPr>
          <p:cNvSpPr txBox="1">
            <a:spLocks noGrp="1" noChangeArrowheads="1"/>
          </p:cNvSpPr>
          <p:nvPr>
            <p:ph type="ftr" idx="11"/>
          </p:nvPr>
        </p:nvSpPr>
        <p:spPr bwMode="auto">
          <a:xfrm>
            <a:off x="3028950" y="6356350"/>
            <a:ext cx="30861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4" name="Google Shape;10;p1">
            <a:extLst>
              <a:ext uri="{FF2B5EF4-FFF2-40B4-BE49-F238E27FC236}">
                <a16:creationId xmlns:a16="http://schemas.microsoft.com/office/drawing/2014/main" id="{C29FA8BE-DAED-4B8C-841D-7E4F47D70C1D}"/>
              </a:ext>
            </a:extLst>
          </p:cNvPr>
          <p:cNvSpPr txBox="1">
            <a:spLocks noGrp="1" noChangeArrowheads="1"/>
          </p:cNvSpPr>
          <p:nvPr>
            <p:ph type="sldNum" idx="12"/>
          </p:nvPr>
        </p:nvSpPr>
        <p:spPr bwMode="auto">
          <a:xfrm>
            <a:off x="6457950" y="6356350"/>
            <a:ext cx="20574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6AB30F0D-0484-4A07-98C5-3B24FF32102A}" type="slidenum">
              <a:rPr lang="en-US" altLang="en-US"/>
              <a:pPr>
                <a:defRPr/>
              </a:pPr>
              <a:t>‹#›</a:t>
            </a:fld>
            <a:endParaRPr lang="en-US" altLang="en-US"/>
          </a:p>
        </p:txBody>
      </p:sp>
    </p:spTree>
    <p:extLst>
      <p:ext uri="{BB962C8B-B14F-4D97-AF65-F5344CB8AC3E}">
        <p14:creationId xmlns:p14="http://schemas.microsoft.com/office/powerpoint/2010/main" val="3292914496"/>
      </p:ext>
    </p:extLst>
  </p:cSld>
  <p:clrMap bg1="lt1" tx1="dk1" bg2="dk2" tx2="lt2" accent1="accent1" accent2="accent2" accent3="accent3" accent4="accent4" accent5="accent5" accent6="accent6" hlink="hlink" folHlink="folHlink"/>
  <p:sldLayoutIdLst>
    <p:sldLayoutId id="2147486983" r:id="rId1"/>
    <p:sldLayoutId id="2147486984" r:id="rId2"/>
    <p:sldLayoutId id="2147486985" r:id="rId3"/>
    <p:sldLayoutId id="2147486986" r:id="rId4"/>
    <p:sldLayoutId id="2147486987" r:id="rId5"/>
    <p:sldLayoutId id="2147486988" r:id="rId6"/>
    <p:sldLayoutId id="2147486989" r:id="rId7"/>
    <p:sldLayoutId id="2147486990" r:id="rId8"/>
    <p:sldLayoutId id="2147486991" r:id="rId9"/>
    <p:sldLayoutId id="2147486992"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3EE4C29-FC14-45DC-BE36-B9060478D19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C5D47F5-4425-4F77-8BC6-7D0572B46B5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30269BA-95B5-4DD2-B9F8-A6900E3BE8B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52CC986-AAE3-4EA9-8727-3B69BBF8550B}" type="datetimeFigureOut">
              <a:rPr lang="en-US"/>
              <a:pPr>
                <a:defRPr/>
              </a:pPr>
              <a:t>2/1/2021</a:t>
            </a:fld>
            <a:endParaRPr lang="en-US"/>
          </a:p>
        </p:txBody>
      </p:sp>
      <p:sp>
        <p:nvSpPr>
          <p:cNvPr id="5" name="Footer Placeholder 4">
            <a:extLst>
              <a:ext uri="{FF2B5EF4-FFF2-40B4-BE49-F238E27FC236}">
                <a16:creationId xmlns:a16="http://schemas.microsoft.com/office/drawing/2014/main" id="{5F6A8E0F-6C35-4D3B-8E24-6F66BE0AED2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65E731A-37C5-4FE7-B2C3-BF26273E8E3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BCD993D-EBA0-4811-BA06-E79773927870}" type="slidenum">
              <a:rPr lang="en-US"/>
              <a:pPr>
                <a:defRPr/>
              </a:pPr>
              <a:t>‹#›</a:t>
            </a:fld>
            <a:endParaRPr lang="en-US"/>
          </a:p>
        </p:txBody>
      </p:sp>
    </p:spTree>
    <p:extLst>
      <p:ext uri="{BB962C8B-B14F-4D97-AF65-F5344CB8AC3E}">
        <p14:creationId xmlns:p14="http://schemas.microsoft.com/office/powerpoint/2010/main" val="2413264189"/>
      </p:ext>
    </p:extLst>
  </p:cSld>
  <p:clrMap bg1="lt1" tx1="dk1" bg2="lt2" tx2="dk2" accent1="accent1" accent2="accent2" accent3="accent3" accent4="accent4" accent5="accent5" accent6="accent6" hlink="hlink" folHlink="folHlink"/>
  <p:sldLayoutIdLst>
    <p:sldLayoutId id="2147486994" r:id="rId1"/>
    <p:sldLayoutId id="2147486995" r:id="rId2"/>
    <p:sldLayoutId id="2147486996" r:id="rId3"/>
    <p:sldLayoutId id="2147486997" r:id="rId4"/>
    <p:sldLayoutId id="2147486998" r:id="rId5"/>
    <p:sldLayoutId id="2147486999" r:id="rId6"/>
    <p:sldLayoutId id="2147487000" r:id="rId7"/>
    <p:sldLayoutId id="2147487001" r:id="rId8"/>
    <p:sldLayoutId id="2147487002" r:id="rId9"/>
    <p:sldLayoutId id="2147487003" r:id="rId10"/>
    <p:sldLayoutId id="2147487004"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1322E31-5900-4D29-AA3C-FC2C7797A493}"/>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8CC8C258-FDBD-4E97-B092-95AA0140AB92}"/>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DE0E578-DF05-4B78-BB08-60EA1DCBE94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BED58062-7C04-4318-AC2D-AA227D41A8CF}" type="datetimeFigureOut">
              <a:rPr lang="en-US"/>
              <a:pPr>
                <a:defRPr/>
              </a:pPr>
              <a:t>2/1/2021</a:t>
            </a:fld>
            <a:endParaRPr lang="en-US"/>
          </a:p>
        </p:txBody>
      </p:sp>
      <p:sp>
        <p:nvSpPr>
          <p:cNvPr id="5" name="Footer Placeholder 4">
            <a:extLst>
              <a:ext uri="{FF2B5EF4-FFF2-40B4-BE49-F238E27FC236}">
                <a16:creationId xmlns:a16="http://schemas.microsoft.com/office/drawing/2014/main" id="{B6FD28ED-48A8-47AC-9485-1D11B1A47D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07D6E68-FD3F-4DEF-9253-E9DD8417704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253955E-4732-4117-8D11-4D407059F0E6}" type="slidenum">
              <a:rPr lang="en-US"/>
              <a:pPr>
                <a:defRPr/>
              </a:pPr>
              <a:t>‹#›</a:t>
            </a:fld>
            <a:endParaRPr lang="en-US"/>
          </a:p>
        </p:txBody>
      </p:sp>
    </p:spTree>
    <p:extLst>
      <p:ext uri="{BB962C8B-B14F-4D97-AF65-F5344CB8AC3E}">
        <p14:creationId xmlns:p14="http://schemas.microsoft.com/office/powerpoint/2010/main" val="3520363750"/>
      </p:ext>
    </p:extLst>
  </p:cSld>
  <p:clrMap bg1="lt1" tx1="dk1" bg2="lt2" tx2="dk2" accent1="accent1" accent2="accent2" accent3="accent3" accent4="accent4" accent5="accent5" accent6="accent6" hlink="hlink" folHlink="folHlink"/>
  <p:sldLayoutIdLst>
    <p:sldLayoutId id="2147487006" r:id="rId1"/>
    <p:sldLayoutId id="2147487007" r:id="rId2"/>
    <p:sldLayoutId id="2147487008" r:id="rId3"/>
    <p:sldLayoutId id="2147487009" r:id="rId4"/>
    <p:sldLayoutId id="2147487010" r:id="rId5"/>
    <p:sldLayoutId id="2147487011" r:id="rId6"/>
    <p:sldLayoutId id="2147487012" r:id="rId7"/>
    <p:sldLayoutId id="2147487013" r:id="rId8"/>
    <p:sldLayoutId id="2147487014" r:id="rId9"/>
    <p:sldLayoutId id="2147487015" r:id="rId10"/>
    <p:sldLayoutId id="214748701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0.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4A37BDD-AC3F-4046-A78C-884AD1D78DF2}"/>
              </a:ext>
            </a:extLst>
          </p:cNvPr>
          <p:cNvSpPr>
            <a:spLocks noGrp="1" noChangeArrowheads="1"/>
          </p:cNvSpPr>
          <p:nvPr>
            <p:ph type="title"/>
          </p:nvPr>
        </p:nvSpPr>
        <p:spPr>
          <a:xfrm>
            <a:off x="152400" y="76200"/>
            <a:ext cx="8915400" cy="762000"/>
          </a:xfrm>
        </p:spPr>
        <p:txBody>
          <a:bodyPr/>
          <a:lstStyle/>
          <a:p>
            <a:pPr eaLnBrk="1" hangingPunct="1"/>
            <a:r>
              <a:rPr lang="en-US" altLang="en-US" sz="2800" b="1"/>
              <a:t>Notes for Teachers</a:t>
            </a:r>
          </a:p>
        </p:txBody>
      </p:sp>
      <p:sp>
        <p:nvSpPr>
          <p:cNvPr id="3" name="Content Placeholder 2">
            <a:extLst>
              <a:ext uri="{FF2B5EF4-FFF2-40B4-BE49-F238E27FC236}">
                <a16:creationId xmlns:a16="http://schemas.microsoft.com/office/drawing/2014/main" id="{DE3AFF55-5D58-419C-9A93-B73907889C88}"/>
              </a:ext>
            </a:extLst>
          </p:cNvPr>
          <p:cNvSpPr>
            <a:spLocks noGrp="1"/>
          </p:cNvSpPr>
          <p:nvPr>
            <p:ph idx="1"/>
          </p:nvPr>
        </p:nvSpPr>
        <p:spPr>
          <a:xfrm>
            <a:off x="76200" y="658812"/>
            <a:ext cx="9067800" cy="6199188"/>
          </a:xfrm>
        </p:spPr>
        <p:txBody>
          <a:bodyPr rtlCol="0">
            <a:normAutofit fontScale="70000" lnSpcReduction="20000"/>
          </a:bodyPr>
          <a:lstStyle/>
          <a:p>
            <a:pPr eaLnBrk="1" fontAlgn="auto" hangingPunct="1">
              <a:spcAft>
                <a:spcPts val="0"/>
              </a:spcAft>
              <a:defRPr/>
            </a:pPr>
            <a:r>
              <a:rPr lang="en-US" altLang="en-US" sz="2900" dirty="0">
                <a:solidFill>
                  <a:prstClr val="black"/>
                </a:solidFill>
                <a:cs typeface="Calibri" panose="020F0502020204030204" pitchFamily="34" charset="0"/>
              </a:rPr>
              <a:t>The topic of the </a:t>
            </a:r>
            <a:r>
              <a:rPr lang="en-US" altLang="en-US" sz="2900" i="1" dirty="0">
                <a:solidFill>
                  <a:prstClr val="black"/>
                </a:solidFill>
                <a:cs typeface="Calibri" panose="020F0502020204030204" pitchFamily="34" charset="0"/>
              </a:rPr>
              <a:t>History of Voting Rights </a:t>
            </a:r>
            <a:r>
              <a:rPr lang="en-US" altLang="en-US" sz="2900" dirty="0">
                <a:solidFill>
                  <a:prstClr val="black"/>
                </a:solidFill>
                <a:cs typeface="Calibri" panose="020F0502020204030204" pitchFamily="34" charset="0"/>
              </a:rPr>
              <a:t>has been divided into two PowerPoint presentations due to length and size of files.  Part 1 includes 1787 through 1920, and Part 2 includes 1924- Present Day.  </a:t>
            </a:r>
          </a:p>
          <a:p>
            <a:pPr eaLnBrk="1" fontAlgn="auto" hangingPunct="1">
              <a:spcAft>
                <a:spcPts val="0"/>
              </a:spcAft>
              <a:defRPr/>
            </a:pPr>
            <a:r>
              <a:rPr lang="en-US" sz="2900" dirty="0"/>
              <a:t>A script to accompany this PowerPoint can be found in the notes section and in a separate Word document. </a:t>
            </a:r>
          </a:p>
          <a:p>
            <a:pPr eaLnBrk="1" fontAlgn="auto" hangingPunct="1">
              <a:spcAft>
                <a:spcPts val="0"/>
              </a:spcAft>
              <a:defRPr/>
            </a:pPr>
            <a:r>
              <a:rPr lang="en-US" sz="2900" dirty="0"/>
              <a:t>Consider using this PowerPoint in advance of studying voting rights to expand students’ background knowledge. It also could be used with specific students to reinforce information previously taught. </a:t>
            </a:r>
          </a:p>
          <a:p>
            <a:pPr eaLnBrk="1" fontAlgn="auto" hangingPunct="1">
              <a:spcAft>
                <a:spcPts val="0"/>
              </a:spcAft>
              <a:defRPr/>
            </a:pPr>
            <a:r>
              <a:rPr lang="en-US" sz="2900" dirty="0"/>
              <a:t>Encourage students to research:</a:t>
            </a:r>
          </a:p>
          <a:p>
            <a:pPr lvl="1" eaLnBrk="1" fontAlgn="auto" hangingPunct="1">
              <a:spcAft>
                <a:spcPts val="0"/>
              </a:spcAft>
              <a:defRPr/>
            </a:pPr>
            <a:r>
              <a:rPr lang="en-US" sz="2900" dirty="0"/>
              <a:t>Native American civil rights. </a:t>
            </a:r>
          </a:p>
          <a:p>
            <a:pPr lvl="1" eaLnBrk="1" fontAlgn="auto" hangingPunct="1">
              <a:spcAft>
                <a:spcPts val="0"/>
              </a:spcAft>
              <a:defRPr/>
            </a:pPr>
            <a:r>
              <a:rPr lang="en-US" sz="2900" dirty="0"/>
              <a:t>Aspects of the Civil Rights movement, such as the Freedom Rides, Bloody Sunday, March on Washington, Operation Breadbasket, women in the Civil Rights movement, and school desegregation. </a:t>
            </a:r>
          </a:p>
          <a:p>
            <a:pPr lvl="1" eaLnBrk="1" fontAlgn="auto" hangingPunct="1">
              <a:spcAft>
                <a:spcPts val="0"/>
              </a:spcAft>
              <a:defRPr/>
            </a:pPr>
            <a:r>
              <a:rPr lang="en-US" sz="2900" dirty="0"/>
              <a:t>The Civil Rights movement in Virginia, such as massive resistance (led by Senator Byrd encouraging ignoring the federate mandate to desegregate), school desegregation, voting rights, and marriage laws.  </a:t>
            </a:r>
          </a:p>
          <a:p>
            <a:pPr lvl="1" eaLnBrk="1" fontAlgn="auto" hangingPunct="1">
              <a:spcAft>
                <a:spcPts val="0"/>
              </a:spcAft>
              <a:defRPr/>
            </a:pPr>
            <a:r>
              <a:rPr lang="en-US" sz="2900" dirty="0"/>
              <a:t>Gerrymandering and redistricting. </a:t>
            </a:r>
          </a:p>
          <a:p>
            <a:pPr lvl="1" eaLnBrk="1" fontAlgn="auto" hangingPunct="1">
              <a:spcAft>
                <a:spcPts val="0"/>
              </a:spcAft>
              <a:defRPr/>
            </a:pPr>
            <a:r>
              <a:rPr lang="en-US" sz="2900" dirty="0"/>
              <a:t>Issues around citizenship for people living in American Samoa.  Why is this a debatable issue for Samoans? </a:t>
            </a:r>
          </a:p>
          <a:p>
            <a:pPr lvl="1" eaLnBrk="1" fontAlgn="auto" hangingPunct="1">
              <a:spcAft>
                <a:spcPts val="0"/>
              </a:spcAft>
              <a:defRPr/>
            </a:pPr>
            <a:r>
              <a:rPr lang="en-US" sz="2900" dirty="0"/>
              <a:t>Federal voting rights for people living in U.S. Territories. </a:t>
            </a:r>
          </a:p>
          <a:p>
            <a:pPr marL="342900" lvl="1" indent="0" eaLnBrk="1" fontAlgn="auto" hangingPunct="1">
              <a:spcAft>
                <a:spcPts val="0"/>
              </a:spcAft>
              <a:buFont typeface="Arial" panose="020B0604020202020204" pitchFamily="34" charset="0"/>
              <a:buNone/>
              <a:defRPr/>
            </a:pPr>
            <a:endParaRPr lang="en-US" sz="1300" dirty="0"/>
          </a:p>
          <a:p>
            <a:pPr eaLnBrk="1" fontAlgn="auto" hangingPunct="1">
              <a:spcAft>
                <a:spcPts val="0"/>
              </a:spcAft>
              <a:defRPr/>
            </a:pPr>
            <a:r>
              <a:rPr lang="en-US" sz="2900" dirty="0">
                <a:solidFill>
                  <a:prstClr val="black"/>
                </a:solidFill>
              </a:rPr>
              <a:t>Recommend reading John Lewis’ books, </a:t>
            </a:r>
            <a:r>
              <a:rPr lang="en-US" sz="2900" i="1" dirty="0">
                <a:solidFill>
                  <a:prstClr val="black"/>
                </a:solidFill>
              </a:rPr>
              <a:t>March: Book One</a:t>
            </a:r>
            <a:r>
              <a:rPr lang="en-US" sz="2900" dirty="0">
                <a:solidFill>
                  <a:prstClr val="black"/>
                </a:solidFill>
              </a:rPr>
              <a:t>, </a:t>
            </a:r>
            <a:r>
              <a:rPr lang="en-US" sz="2900" i="1" dirty="0">
                <a:solidFill>
                  <a:prstClr val="black"/>
                </a:solidFill>
              </a:rPr>
              <a:t>March: Book Two</a:t>
            </a:r>
            <a:r>
              <a:rPr lang="en-US" sz="2900" dirty="0">
                <a:solidFill>
                  <a:prstClr val="black"/>
                </a:solidFill>
              </a:rPr>
              <a:t>, and </a:t>
            </a:r>
            <a:r>
              <a:rPr lang="en-US" sz="2900" i="1" dirty="0">
                <a:solidFill>
                  <a:prstClr val="black"/>
                </a:solidFill>
              </a:rPr>
              <a:t>March: Book Three</a:t>
            </a:r>
          </a:p>
          <a:p>
            <a:pPr eaLnBrk="1" fontAlgn="auto" hangingPunct="1">
              <a:spcAft>
                <a:spcPts val="0"/>
              </a:spcAft>
              <a:defRPr/>
            </a:pPr>
            <a:r>
              <a:rPr lang="en-US" sz="2900" dirty="0">
                <a:solidFill>
                  <a:prstClr val="black"/>
                </a:solidFill>
              </a:rPr>
              <a:t>Prompt students to develop voter registration and Get Out the Vote campaigns. </a:t>
            </a:r>
            <a:r>
              <a:rPr lang="en-US" sz="200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2CBF345-CDF8-461A-BE99-A9957B7811CF}"/>
              </a:ext>
            </a:extLst>
          </p:cNvPr>
          <p:cNvSpPr>
            <a:spLocks noGrp="1" noChangeArrowheads="1"/>
          </p:cNvSpPr>
          <p:nvPr>
            <p:ph type="body" idx="1"/>
          </p:nvPr>
        </p:nvSpPr>
        <p:spPr>
          <a:xfrm>
            <a:off x="-12700" y="-3175"/>
            <a:ext cx="9156700" cy="1219200"/>
          </a:xfrm>
        </p:spPr>
        <p:txBody>
          <a:bodyPr/>
          <a:lstStyle/>
          <a:p>
            <a:pPr marL="0" indent="0" algn="ctr" eaLnBrk="1" hangingPunct="1">
              <a:buFont typeface="Wingdings" panose="05000000000000000000" pitchFamily="2" charset="2"/>
              <a:buNone/>
              <a:defRPr/>
            </a:pPr>
            <a:r>
              <a:rPr lang="en-US" altLang="en-US" sz="3900" b="1" dirty="0">
                <a:latin typeface="Calibri" panose="020F0502020204030204" pitchFamily="34" charset="0"/>
                <a:cs typeface="Calibri" panose="020F0502020204030204" pitchFamily="34" charset="0"/>
              </a:rPr>
              <a:t>The </a:t>
            </a:r>
            <a:r>
              <a:rPr lang="en-US" altLang="en-US" sz="3900" b="1" dirty="0">
                <a:solidFill>
                  <a:srgbClr val="C00000"/>
                </a:solidFill>
                <a:effectLst/>
                <a:latin typeface="Calibri" panose="020F0502020204030204" pitchFamily="34" charset="0"/>
                <a:cs typeface="Calibri" panose="020F0502020204030204" pitchFamily="34" charset="0"/>
              </a:rPr>
              <a:t>Voting Rights Act of 1965 </a:t>
            </a:r>
            <a:r>
              <a:rPr lang="en-US" altLang="en-US" sz="3900" b="1" dirty="0">
                <a:latin typeface="Calibri" panose="020F0502020204030204" pitchFamily="34" charset="0"/>
                <a:cs typeface="Calibri" panose="020F0502020204030204" pitchFamily="34" charset="0"/>
              </a:rPr>
              <a:t>ended literacy tests and other restrictions on minority voting rights in state and local elections. </a:t>
            </a:r>
          </a:p>
        </p:txBody>
      </p:sp>
      <p:pic>
        <p:nvPicPr>
          <p:cNvPr id="9219" name="Picture 3" descr="image002">
            <a:extLst>
              <a:ext uri="{FF2B5EF4-FFF2-40B4-BE49-F238E27FC236}">
                <a16:creationId xmlns:a16="http://schemas.microsoft.com/office/drawing/2014/main" id="{208F34C6-9859-4956-BB69-BCC346962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63"/>
          <a:stretch>
            <a:fillRect/>
          </a:stretch>
        </p:blipFill>
        <p:spPr bwMode="auto">
          <a:xfrm>
            <a:off x="98425" y="2743200"/>
            <a:ext cx="546417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http://web001.greece.k12.ny.us/files/filesystem/USHG_Documents_08.01/AfricanAmericansVoter-08.01.jpg">
            <a:extLst>
              <a:ext uri="{FF2B5EF4-FFF2-40B4-BE49-F238E27FC236}">
                <a16:creationId xmlns:a16="http://schemas.microsoft.com/office/drawing/2014/main" id="{C67EAA88-9D4A-4E2B-AF77-75DCA1C47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688" y="3011488"/>
            <a:ext cx="4814887"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4C3DBE06-9CDF-49E1-888C-E65625074DEE}"/>
              </a:ext>
            </a:extLst>
          </p:cNvPr>
          <p:cNvSpPr>
            <a:spLocks noGrp="1" noChangeArrowheads="1"/>
          </p:cNvSpPr>
          <p:nvPr>
            <p:ph type="title"/>
          </p:nvPr>
        </p:nvSpPr>
        <p:spPr>
          <a:xfrm>
            <a:off x="0" y="120650"/>
            <a:ext cx="9144000" cy="1143000"/>
          </a:xfrm>
        </p:spPr>
        <p:txBody>
          <a:bodyPr/>
          <a:lstStyle/>
          <a:p>
            <a:r>
              <a:rPr lang="en-US" altLang="en-US" b="1">
                <a:effectLst/>
                <a:latin typeface="Calibri" panose="020F0502020204030204" pitchFamily="34" charset="0"/>
                <a:cs typeface="Calibri" panose="020F0502020204030204" pitchFamily="34" charset="0"/>
              </a:rPr>
              <a:t>One Person, One Vote</a:t>
            </a:r>
          </a:p>
        </p:txBody>
      </p:sp>
      <p:sp>
        <p:nvSpPr>
          <p:cNvPr id="11267" name="TextBox 6">
            <a:extLst>
              <a:ext uri="{FF2B5EF4-FFF2-40B4-BE49-F238E27FC236}">
                <a16:creationId xmlns:a16="http://schemas.microsoft.com/office/drawing/2014/main" id="{28016DD5-7C68-47F1-93C9-129E97FD9BEC}"/>
              </a:ext>
            </a:extLst>
          </p:cNvPr>
          <p:cNvSpPr txBox="1">
            <a:spLocks noChangeArrowheads="1"/>
          </p:cNvSpPr>
          <p:nvPr/>
        </p:nvSpPr>
        <p:spPr bwMode="auto">
          <a:xfrm>
            <a:off x="-231775" y="1425575"/>
            <a:ext cx="4351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a:latin typeface="Calibri" panose="020F0502020204030204" pitchFamily="34" charset="0"/>
                <a:cs typeface="Calibri" panose="020F0502020204030204" pitchFamily="34" charset="0"/>
              </a:rPr>
              <a:t>Voting Districts with  </a:t>
            </a:r>
          </a:p>
          <a:p>
            <a:pPr algn="ctr">
              <a:spcBef>
                <a:spcPct val="0"/>
              </a:spcBef>
              <a:buClrTx/>
              <a:buSzTx/>
              <a:buFontTx/>
              <a:buNone/>
            </a:pPr>
            <a:r>
              <a:rPr lang="en-US" altLang="en-US" sz="2800" b="1">
                <a:latin typeface="Calibri" panose="020F0502020204030204" pitchFamily="34" charset="0"/>
                <a:cs typeface="Calibri" panose="020F0502020204030204" pitchFamily="34" charset="0"/>
              </a:rPr>
              <a:t>Balanced Representation </a:t>
            </a:r>
          </a:p>
          <a:p>
            <a:pPr algn="ctr">
              <a:spcBef>
                <a:spcPct val="0"/>
              </a:spcBef>
              <a:buClrTx/>
              <a:buSzTx/>
              <a:buFontTx/>
              <a:buNone/>
            </a:pPr>
            <a:r>
              <a:rPr lang="en-US" altLang="en-US" sz="2800" b="1">
                <a:latin typeface="Calibri" panose="020F0502020204030204" pitchFamily="34" charset="0"/>
                <a:cs typeface="Calibri" panose="020F0502020204030204" pitchFamily="34" charset="0"/>
              </a:rPr>
              <a:t>of Voters</a:t>
            </a:r>
          </a:p>
        </p:txBody>
      </p:sp>
      <p:sp>
        <p:nvSpPr>
          <p:cNvPr id="11270" name="TextBox 2">
            <a:extLst>
              <a:ext uri="{FF2B5EF4-FFF2-40B4-BE49-F238E27FC236}">
                <a16:creationId xmlns:a16="http://schemas.microsoft.com/office/drawing/2014/main" id="{F1EC4E12-08A6-4237-8F1A-C827F8E979A7}"/>
              </a:ext>
            </a:extLst>
          </p:cNvPr>
          <p:cNvSpPr txBox="1">
            <a:spLocks noChangeArrowheads="1"/>
          </p:cNvSpPr>
          <p:nvPr/>
        </p:nvSpPr>
        <p:spPr bwMode="auto">
          <a:xfrm>
            <a:off x="4572000" y="1263650"/>
            <a:ext cx="43386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latin typeface="Calibri" panose="020F0502020204030204" pitchFamily="34" charset="0"/>
                <a:cs typeface="Calibri" panose="020F0502020204030204" pitchFamily="34" charset="0"/>
              </a:rPr>
              <a:t>Gerrymandering:</a:t>
            </a:r>
          </a:p>
          <a:p>
            <a:pPr>
              <a:spcBef>
                <a:spcPct val="0"/>
              </a:spcBef>
              <a:buClrTx/>
              <a:buSzTx/>
              <a:buFontTx/>
              <a:buNone/>
            </a:pPr>
            <a:r>
              <a:rPr lang="en-US" altLang="en-US" sz="2800" b="1">
                <a:latin typeface="Calibri" panose="020F0502020204030204" pitchFamily="34" charset="0"/>
                <a:cs typeface="Calibri" panose="020F0502020204030204" pitchFamily="34" charset="0"/>
              </a:rPr>
              <a:t>Congressional districts that create an unfair advantage for a political party</a:t>
            </a:r>
          </a:p>
        </p:txBody>
      </p:sp>
      <p:pic>
        <p:nvPicPr>
          <p:cNvPr id="4" name="Picture 3" descr="Icon&#10;&#10;Description automatically generated">
            <a:extLst>
              <a:ext uri="{FF2B5EF4-FFF2-40B4-BE49-F238E27FC236}">
                <a16:creationId xmlns:a16="http://schemas.microsoft.com/office/drawing/2014/main" id="{8EBD8592-BD04-4D00-AD7D-99DF91BBD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3" y="3209925"/>
            <a:ext cx="3419475" cy="3419475"/>
          </a:xfrm>
          <a:prstGeom prst="rect">
            <a:avLst/>
          </a:prstGeom>
        </p:spPr>
      </p:pic>
      <p:pic>
        <p:nvPicPr>
          <p:cNvPr id="6" name="Picture 5" descr="Map&#10;&#10;Description automatically generated">
            <a:extLst>
              <a:ext uri="{FF2B5EF4-FFF2-40B4-BE49-F238E27FC236}">
                <a16:creationId xmlns:a16="http://schemas.microsoft.com/office/drawing/2014/main" id="{481DC63C-896A-4791-833F-8C4374A29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837" y="3247118"/>
            <a:ext cx="4381500" cy="32861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C4636F8-34F1-4720-8919-9E54C93B6B20}"/>
              </a:ext>
            </a:extLst>
          </p:cNvPr>
          <p:cNvSpPr>
            <a:spLocks noGrp="1" noChangeArrowheads="1"/>
          </p:cNvSpPr>
          <p:nvPr>
            <p:ph type="body" idx="4294967295"/>
          </p:nvPr>
        </p:nvSpPr>
        <p:spPr>
          <a:xfrm>
            <a:off x="0" y="-4763"/>
            <a:ext cx="9144000" cy="12890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anose="05000000000000000000" pitchFamily="2" charset="2"/>
              <a:buNone/>
            </a:pPr>
            <a:r>
              <a:rPr lang="en-US" altLang="en-US" sz="4000" b="1">
                <a:effectLst/>
                <a:latin typeface="Calibri" panose="020F0502020204030204" pitchFamily="34" charset="0"/>
                <a:cs typeface="Calibri" panose="020F0502020204030204" pitchFamily="34" charset="0"/>
              </a:rPr>
              <a:t>The </a:t>
            </a:r>
            <a:r>
              <a:rPr lang="en-US" altLang="en-US" sz="4000" b="1">
                <a:solidFill>
                  <a:srgbClr val="C00000"/>
                </a:solidFill>
                <a:effectLst/>
                <a:latin typeface="Calibri" panose="020F0502020204030204" pitchFamily="34" charset="0"/>
                <a:cs typeface="Calibri" panose="020F0502020204030204" pitchFamily="34" charset="0"/>
              </a:rPr>
              <a:t>26</a:t>
            </a:r>
            <a:r>
              <a:rPr lang="en-US" altLang="en-US" sz="4000" b="1" baseline="30000">
                <a:solidFill>
                  <a:srgbClr val="C00000"/>
                </a:solidFill>
                <a:effectLst/>
                <a:latin typeface="Calibri" panose="020F0502020204030204" pitchFamily="34" charset="0"/>
                <a:cs typeface="Calibri" panose="020F0502020204030204" pitchFamily="34" charset="0"/>
              </a:rPr>
              <a:t>th</a:t>
            </a:r>
            <a:r>
              <a:rPr lang="en-US" altLang="en-US" sz="4000" b="1">
                <a:solidFill>
                  <a:srgbClr val="C00000"/>
                </a:solidFill>
                <a:effectLst/>
                <a:latin typeface="Calibri" panose="020F0502020204030204" pitchFamily="34" charset="0"/>
                <a:cs typeface="Calibri" panose="020F0502020204030204" pitchFamily="34" charset="0"/>
              </a:rPr>
              <a:t> Amendment </a:t>
            </a:r>
            <a:r>
              <a:rPr lang="en-US" altLang="en-US" sz="4000" b="1">
                <a:effectLst/>
                <a:latin typeface="Calibri" panose="020F0502020204030204" pitchFamily="34" charset="0"/>
                <a:cs typeface="Calibri" panose="020F0502020204030204" pitchFamily="34" charset="0"/>
              </a:rPr>
              <a:t>(1971) lowered the voting age to 18.</a:t>
            </a:r>
          </a:p>
        </p:txBody>
      </p:sp>
      <p:sp>
        <p:nvSpPr>
          <p:cNvPr id="13315" name="TextBox 7">
            <a:extLst>
              <a:ext uri="{FF2B5EF4-FFF2-40B4-BE49-F238E27FC236}">
                <a16:creationId xmlns:a16="http://schemas.microsoft.com/office/drawing/2014/main" id="{46F8A792-E1E2-4C38-B96E-4AE930BA152B}"/>
              </a:ext>
            </a:extLst>
          </p:cNvPr>
          <p:cNvSpPr txBox="1">
            <a:spLocks noChangeArrowheads="1"/>
          </p:cNvSpPr>
          <p:nvPr/>
        </p:nvSpPr>
        <p:spPr bwMode="auto">
          <a:xfrm>
            <a:off x="6324600" y="2182813"/>
            <a:ext cx="2286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a:latin typeface="Calibri" panose="020F0502020204030204" pitchFamily="34" charset="0"/>
                <a:cs typeface="Calibri" panose="020F0502020204030204" pitchFamily="34" charset="0"/>
              </a:rPr>
              <a:t>Vietnam War</a:t>
            </a:r>
          </a:p>
        </p:txBody>
      </p:sp>
      <p:sp>
        <p:nvSpPr>
          <p:cNvPr id="13316" name="TextBox 8">
            <a:extLst>
              <a:ext uri="{FF2B5EF4-FFF2-40B4-BE49-F238E27FC236}">
                <a16:creationId xmlns:a16="http://schemas.microsoft.com/office/drawing/2014/main" id="{04A224E8-6914-4ED6-9DB2-22BD8DD875A1}"/>
              </a:ext>
            </a:extLst>
          </p:cNvPr>
          <p:cNvSpPr txBox="1">
            <a:spLocks noChangeArrowheads="1"/>
          </p:cNvSpPr>
          <p:nvPr/>
        </p:nvSpPr>
        <p:spPr bwMode="auto">
          <a:xfrm>
            <a:off x="1700213" y="2199306"/>
            <a:ext cx="3200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800" b="1" dirty="0">
                <a:latin typeface="Calibri" panose="020F0502020204030204" pitchFamily="34" charset="0"/>
                <a:cs typeface="Calibri" panose="020F0502020204030204" pitchFamily="34" charset="0"/>
              </a:rPr>
              <a:t>War Protests </a:t>
            </a:r>
          </a:p>
        </p:txBody>
      </p:sp>
      <p:sp>
        <p:nvSpPr>
          <p:cNvPr id="13317" name="TextBox 9">
            <a:extLst>
              <a:ext uri="{FF2B5EF4-FFF2-40B4-BE49-F238E27FC236}">
                <a16:creationId xmlns:a16="http://schemas.microsoft.com/office/drawing/2014/main" id="{EEDF2DF6-FCE3-412B-9908-53A54D7849E0}"/>
              </a:ext>
            </a:extLst>
          </p:cNvPr>
          <p:cNvSpPr txBox="1">
            <a:spLocks noChangeArrowheads="1"/>
          </p:cNvSpPr>
          <p:nvPr/>
        </p:nvSpPr>
        <p:spPr bwMode="auto">
          <a:xfrm rot="-235237">
            <a:off x="2808288" y="1361506"/>
            <a:ext cx="4184650" cy="646112"/>
          </a:xfrm>
          <a:prstGeom prst="rect">
            <a:avLst/>
          </a:prstGeom>
          <a:noFill/>
          <a:ln w="15875"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3600" b="1">
                <a:solidFill>
                  <a:srgbClr val="C00000"/>
                </a:solidFill>
                <a:latin typeface="Calibri" panose="020F0502020204030204" pitchFamily="34" charset="0"/>
                <a:cs typeface="Calibri" panose="020F0502020204030204" pitchFamily="34" charset="0"/>
              </a:rPr>
              <a:t>Catalysts for Change</a:t>
            </a:r>
          </a:p>
        </p:txBody>
      </p:sp>
      <p:pic>
        <p:nvPicPr>
          <p:cNvPr id="3" name="Picture 2" descr="A crowd of people holding signs&#10;&#10;Description automatically generated with medium confidence">
            <a:extLst>
              <a:ext uri="{FF2B5EF4-FFF2-40B4-BE49-F238E27FC236}">
                <a16:creationId xmlns:a16="http://schemas.microsoft.com/office/drawing/2014/main" id="{F3267EB2-4CC9-41EA-A0DD-969D814CA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31" y="2768586"/>
            <a:ext cx="5505651" cy="3878981"/>
          </a:xfrm>
          <a:prstGeom prst="rect">
            <a:avLst/>
          </a:prstGeom>
        </p:spPr>
      </p:pic>
      <p:pic>
        <p:nvPicPr>
          <p:cNvPr id="5" name="Picture 4" descr="A picture containing text, grass, sky, outdoor&#10;&#10;Description automatically generated">
            <a:extLst>
              <a:ext uri="{FF2B5EF4-FFF2-40B4-BE49-F238E27FC236}">
                <a16:creationId xmlns:a16="http://schemas.microsoft.com/office/drawing/2014/main" id="{97BFE2ED-38F5-40BD-B72C-FC48F06FB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808" y="2667000"/>
            <a:ext cx="3037772" cy="1976086"/>
          </a:xfrm>
          <a:prstGeom prst="rect">
            <a:avLst/>
          </a:prstGeom>
        </p:spPr>
      </p:pic>
      <p:pic>
        <p:nvPicPr>
          <p:cNvPr id="7" name="Picture 6" descr="A picture containing text, grass, outdoor, group&#10;&#10;Description automatically generated">
            <a:extLst>
              <a:ext uri="{FF2B5EF4-FFF2-40B4-BE49-F238E27FC236}">
                <a16:creationId xmlns:a16="http://schemas.microsoft.com/office/drawing/2014/main" id="{EEFDE9D0-5704-45E8-976A-B1F994175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808" y="4732421"/>
            <a:ext cx="3041583" cy="19731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2A70F8F6-3580-4033-9D56-4E1BD10A69C7}"/>
              </a:ext>
            </a:extLst>
          </p:cNvPr>
          <p:cNvSpPr>
            <a:spLocks noGrp="1" noChangeArrowheads="1"/>
          </p:cNvSpPr>
          <p:nvPr>
            <p:ph type="title"/>
          </p:nvPr>
        </p:nvSpPr>
        <p:spPr>
          <a:xfrm>
            <a:off x="0" y="198438"/>
            <a:ext cx="9144000" cy="1325562"/>
          </a:xfrm>
        </p:spPr>
        <p:txBody>
          <a:bodyPr/>
          <a:lstStyle/>
          <a:p>
            <a:pPr algn="ctr">
              <a:defRPr/>
            </a:pPr>
            <a:r>
              <a:rPr lang="en-US" altLang="en-US" sz="4000" b="1" dirty="0">
                <a:latin typeface="+mn-lt"/>
                <a:cs typeface="Tahoma" panose="020B0604030504040204" pitchFamily="34" charset="0"/>
              </a:rPr>
              <a:t>The </a:t>
            </a:r>
            <a:r>
              <a:rPr lang="en-US" altLang="en-US" sz="4000" b="1" dirty="0">
                <a:solidFill>
                  <a:srgbClr val="C00000"/>
                </a:solidFill>
                <a:latin typeface="+mn-lt"/>
                <a:cs typeface="Tahoma" panose="020B0604030504040204" pitchFamily="34" charset="0"/>
              </a:rPr>
              <a:t>23</a:t>
            </a:r>
            <a:r>
              <a:rPr lang="en-US" altLang="en-US" sz="4000" b="1" baseline="30000" dirty="0">
                <a:solidFill>
                  <a:srgbClr val="C00000"/>
                </a:solidFill>
                <a:latin typeface="+mn-lt"/>
                <a:cs typeface="Tahoma" panose="020B0604030504040204" pitchFamily="34" charset="0"/>
              </a:rPr>
              <a:t>rd</a:t>
            </a:r>
            <a:r>
              <a:rPr lang="en-US" altLang="en-US" sz="4000" b="1" dirty="0">
                <a:solidFill>
                  <a:srgbClr val="C00000"/>
                </a:solidFill>
                <a:latin typeface="+mn-lt"/>
                <a:cs typeface="Tahoma" panose="020B0604030504040204" pitchFamily="34" charset="0"/>
              </a:rPr>
              <a:t> Amendment </a:t>
            </a:r>
            <a:r>
              <a:rPr lang="en-US" altLang="en-US" sz="4000" b="1" dirty="0">
                <a:latin typeface="+mn-lt"/>
                <a:cs typeface="Tahoma" panose="020B0604030504040204" pitchFamily="34" charset="0"/>
              </a:rPr>
              <a:t>(1961) allowed citizens in the District of Columbia to vote for President.</a:t>
            </a:r>
          </a:p>
        </p:txBody>
      </p:sp>
      <p:pic>
        <p:nvPicPr>
          <p:cNvPr id="3" name="Picture 2" descr="Text&#10;&#10;Description automatically generated">
            <a:extLst>
              <a:ext uri="{FF2B5EF4-FFF2-40B4-BE49-F238E27FC236}">
                <a16:creationId xmlns:a16="http://schemas.microsoft.com/office/drawing/2014/main" id="{0AB2A5BF-0A92-4BD0-BFA5-F3C39B813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2" y="1778000"/>
            <a:ext cx="7991475" cy="2162175"/>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3B93F9BA-56D8-4379-B41D-7DEDBBE39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62" y="4572000"/>
            <a:ext cx="2868328" cy="1905802"/>
          </a:xfrm>
          <a:prstGeom prst="rect">
            <a:avLst/>
          </a:prstGeom>
        </p:spPr>
      </p:pic>
      <p:pic>
        <p:nvPicPr>
          <p:cNvPr id="7" name="Picture 6" descr="A picture containing text, tree, sky, outdoor&#10;&#10;Description automatically generated">
            <a:extLst>
              <a:ext uri="{FF2B5EF4-FFF2-40B4-BE49-F238E27FC236}">
                <a16:creationId xmlns:a16="http://schemas.microsoft.com/office/drawing/2014/main" id="{4FA3F706-BC07-4BFA-A294-71763A485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8891" y="4149565"/>
            <a:ext cx="4878846" cy="25099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F40C-BCFF-452E-ACA8-F033990DBEDB}"/>
              </a:ext>
            </a:extLst>
          </p:cNvPr>
          <p:cNvSpPr>
            <a:spLocks noGrp="1"/>
          </p:cNvSpPr>
          <p:nvPr>
            <p:ph type="title"/>
          </p:nvPr>
        </p:nvSpPr>
        <p:spPr>
          <a:xfrm>
            <a:off x="5734050" y="762000"/>
            <a:ext cx="3257550" cy="1274763"/>
          </a:xfrm>
        </p:spPr>
        <p:txBody>
          <a:bodyPr/>
          <a:lstStyle/>
          <a:p>
            <a:pPr>
              <a:defRPr/>
            </a:pPr>
            <a:r>
              <a:rPr lang="en-US" sz="2400" b="1" dirty="0">
                <a:solidFill>
                  <a:srgbClr val="C00000"/>
                </a:solidFill>
                <a:latin typeface="+mn-lt"/>
              </a:rPr>
              <a:t>National Voter </a:t>
            </a:r>
            <a:br>
              <a:rPr lang="en-US" sz="2400" b="1" dirty="0">
                <a:solidFill>
                  <a:srgbClr val="C00000"/>
                </a:solidFill>
                <a:latin typeface="+mn-lt"/>
              </a:rPr>
            </a:br>
            <a:r>
              <a:rPr lang="en-US" sz="2400" b="1" dirty="0">
                <a:solidFill>
                  <a:srgbClr val="C00000"/>
                </a:solidFill>
                <a:latin typeface="+mn-lt"/>
              </a:rPr>
              <a:t>Registration Act </a:t>
            </a:r>
            <a:r>
              <a:rPr lang="en-US" sz="2400" dirty="0">
                <a:latin typeface="+mn-lt"/>
              </a:rPr>
              <a:t>(1993) </a:t>
            </a:r>
          </a:p>
        </p:txBody>
      </p:sp>
      <p:sp>
        <p:nvSpPr>
          <p:cNvPr id="6" name="TextBox 5">
            <a:extLst>
              <a:ext uri="{FF2B5EF4-FFF2-40B4-BE49-F238E27FC236}">
                <a16:creationId xmlns:a16="http://schemas.microsoft.com/office/drawing/2014/main" id="{C0E30E41-AE67-445E-A324-452DD3202C5C}"/>
              </a:ext>
            </a:extLst>
          </p:cNvPr>
          <p:cNvSpPr txBox="1"/>
          <p:nvPr/>
        </p:nvSpPr>
        <p:spPr>
          <a:xfrm>
            <a:off x="5334000" y="4349750"/>
            <a:ext cx="3467100" cy="831850"/>
          </a:xfrm>
          <a:prstGeom prst="rect">
            <a:avLst/>
          </a:prstGeom>
          <a:noFill/>
        </p:spPr>
        <p:txBody>
          <a:bodyPr>
            <a:spAutoFit/>
          </a:bodyPr>
          <a:lstStyle/>
          <a:p>
            <a:pPr>
              <a:defRPr/>
            </a:pPr>
            <a:r>
              <a:rPr lang="en-US" sz="2400" b="1" dirty="0">
                <a:solidFill>
                  <a:srgbClr val="C00000"/>
                </a:solidFill>
                <a:latin typeface="+mn-lt"/>
              </a:rPr>
              <a:t>Help America Vote Act </a:t>
            </a:r>
            <a:r>
              <a:rPr lang="en-US" sz="2400" dirty="0">
                <a:latin typeface="+mn-lt"/>
              </a:rPr>
              <a:t>(2002)</a:t>
            </a:r>
          </a:p>
        </p:txBody>
      </p:sp>
      <p:sp>
        <p:nvSpPr>
          <p:cNvPr id="17412" name="TextBox 7">
            <a:extLst>
              <a:ext uri="{FF2B5EF4-FFF2-40B4-BE49-F238E27FC236}">
                <a16:creationId xmlns:a16="http://schemas.microsoft.com/office/drawing/2014/main" id="{D4A9A02A-3630-49F3-94E9-BD03C98C8151}"/>
              </a:ext>
            </a:extLst>
          </p:cNvPr>
          <p:cNvSpPr txBox="1">
            <a:spLocks noChangeArrowheads="1"/>
          </p:cNvSpPr>
          <p:nvPr/>
        </p:nvSpPr>
        <p:spPr bwMode="auto">
          <a:xfrm>
            <a:off x="158750" y="4351338"/>
            <a:ext cx="4870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altLang="en-US"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The Uniformed and Overseas Citizen Absentee Voting Act </a:t>
            </a:r>
            <a:r>
              <a:rPr lang="en-US" altLang="en-US" sz="2400">
                <a:solidFill>
                  <a:srgbClr val="000000"/>
                </a:solidFill>
                <a:latin typeface="Calibri" panose="020F0502020204030204" pitchFamily="34" charset="0"/>
                <a:ea typeface="Calibri" panose="020F0502020204030204" pitchFamily="34" charset="0"/>
                <a:cs typeface="Times New Roman" panose="02020603050405020304" pitchFamily="18" charset="0"/>
              </a:rPr>
              <a:t>(1986)</a:t>
            </a:r>
            <a:endParaRPr lang="en-US" altLang="en-US" sz="2400">
              <a:ea typeface="Calibri" panose="020F0502020204030204" pitchFamily="34" charset="0"/>
              <a:cs typeface="Times New Roman" panose="02020603050405020304" pitchFamily="18" charset="0"/>
            </a:endParaRPr>
          </a:p>
        </p:txBody>
      </p:sp>
      <p:sp>
        <p:nvSpPr>
          <p:cNvPr id="17413" name="TextBox 8">
            <a:extLst>
              <a:ext uri="{FF2B5EF4-FFF2-40B4-BE49-F238E27FC236}">
                <a16:creationId xmlns:a16="http://schemas.microsoft.com/office/drawing/2014/main" id="{035AE70D-56B6-4BDE-AFC4-1683E5EE01B0}"/>
              </a:ext>
            </a:extLst>
          </p:cNvPr>
          <p:cNvSpPr txBox="1">
            <a:spLocks noChangeArrowheads="1"/>
          </p:cNvSpPr>
          <p:nvPr/>
        </p:nvSpPr>
        <p:spPr bwMode="auto">
          <a:xfrm>
            <a:off x="158750" y="990600"/>
            <a:ext cx="535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altLang="en-US"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Voting Accessibility for the Elderly and Handicapped Act </a:t>
            </a:r>
            <a:r>
              <a:rPr lang="en-US" altLang="en-US" sz="2400">
                <a:solidFill>
                  <a:srgbClr val="000000"/>
                </a:solidFill>
                <a:latin typeface="Calibri" panose="020F0502020204030204" pitchFamily="34" charset="0"/>
                <a:ea typeface="Calibri" panose="020F0502020204030204" pitchFamily="34" charset="0"/>
                <a:cs typeface="Times New Roman" panose="02020603050405020304" pitchFamily="18" charset="0"/>
              </a:rPr>
              <a:t>(1984) </a:t>
            </a:r>
            <a:endParaRPr lang="en-US" altLang="en-US" sz="2400">
              <a:ea typeface="Calibri" panose="020F0502020204030204" pitchFamily="34" charset="0"/>
              <a:cs typeface="Times New Roman" panose="02020603050405020304" pitchFamily="18" charset="0"/>
            </a:endParaRPr>
          </a:p>
        </p:txBody>
      </p:sp>
      <p:sp>
        <p:nvSpPr>
          <p:cNvPr id="17414" name="TextBox 2">
            <a:extLst>
              <a:ext uri="{FF2B5EF4-FFF2-40B4-BE49-F238E27FC236}">
                <a16:creationId xmlns:a16="http://schemas.microsoft.com/office/drawing/2014/main" id="{77298795-90DD-4A78-8DA5-63781CCD4347}"/>
              </a:ext>
            </a:extLst>
          </p:cNvPr>
          <p:cNvSpPr txBox="1">
            <a:spLocks noChangeArrowheads="1"/>
          </p:cNvSpPr>
          <p:nvPr/>
        </p:nvSpPr>
        <p:spPr bwMode="auto">
          <a:xfrm>
            <a:off x="158750" y="169863"/>
            <a:ext cx="8875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altLang="en-US" sz="4000" b="1">
                <a:latin typeface="Calibri" panose="020F0502020204030204" pitchFamily="34" charset="0"/>
                <a:cs typeface="Calibri" panose="020F0502020204030204" pitchFamily="34" charset="0"/>
              </a:rPr>
              <a:t>Changes to Voting Continue . . .</a:t>
            </a:r>
            <a:endParaRPr lang="en-US" altLang="en-US" b="1">
              <a:latin typeface="Calibri" panose="020F0502020204030204" pitchFamily="34" charset="0"/>
              <a:cs typeface="Calibri" panose="020F0502020204030204" pitchFamily="34" charset="0"/>
            </a:endParaRPr>
          </a:p>
        </p:txBody>
      </p:sp>
      <p:pic>
        <p:nvPicPr>
          <p:cNvPr id="4" name="Picture 3" descr="Graphical user interface, text, application&#10;&#10;Description automatically generated">
            <a:extLst>
              <a:ext uri="{FF2B5EF4-FFF2-40B4-BE49-F238E27FC236}">
                <a16:creationId xmlns:a16="http://schemas.microsoft.com/office/drawing/2014/main" id="{456D5C0B-0D49-46EE-BDD5-3FF871E67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936758"/>
            <a:ext cx="3099216" cy="2160245"/>
          </a:xfrm>
          <a:prstGeom prst="rect">
            <a:avLst/>
          </a:prstGeom>
        </p:spPr>
      </p:pic>
      <p:pic>
        <p:nvPicPr>
          <p:cNvPr id="8" name="Picture 7" descr="Text&#10;&#10;Description automatically generated">
            <a:extLst>
              <a:ext uri="{FF2B5EF4-FFF2-40B4-BE49-F238E27FC236}">
                <a16:creationId xmlns:a16="http://schemas.microsoft.com/office/drawing/2014/main" id="{D1A4FE12-BA5C-43F7-AE79-6EBB2C498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279352"/>
            <a:ext cx="4340994" cy="1376413"/>
          </a:xfrm>
          <a:prstGeom prst="rect">
            <a:avLst/>
          </a:prstGeom>
        </p:spPr>
      </p:pic>
      <p:pic>
        <p:nvPicPr>
          <p:cNvPr id="10" name="Picture 9" descr="Application&#10;&#10;Description automatically generated with low confidence">
            <a:extLst>
              <a:ext uri="{FF2B5EF4-FFF2-40B4-BE49-F238E27FC236}">
                <a16:creationId xmlns:a16="http://schemas.microsoft.com/office/drawing/2014/main" id="{DA5481F0-3AC7-41AB-AC5A-A6591B32F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697" y="1872978"/>
            <a:ext cx="2935705" cy="2252312"/>
          </a:xfrm>
          <a:prstGeom prst="rect">
            <a:avLst/>
          </a:prstGeom>
        </p:spPr>
      </p:pic>
      <p:pic>
        <p:nvPicPr>
          <p:cNvPr id="12" name="Picture 11" descr="A picture containing text, weapon, device&#10;&#10;Description automatically generated">
            <a:extLst>
              <a:ext uri="{FF2B5EF4-FFF2-40B4-BE49-F238E27FC236}">
                <a16:creationId xmlns:a16="http://schemas.microsoft.com/office/drawing/2014/main" id="{D42A6AF6-42B8-4838-BD2A-9186043A3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116" y="5282849"/>
            <a:ext cx="3551722" cy="14052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0">
            <a:extLst>
              <a:ext uri="{FF2B5EF4-FFF2-40B4-BE49-F238E27FC236}">
                <a16:creationId xmlns:a16="http://schemas.microsoft.com/office/drawing/2014/main" id="{14A679FF-1D9E-4EBC-A88A-5500B471E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3324">
            <a:off x="5657850" y="1890713"/>
            <a:ext cx="2216150" cy="2205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6909431-2CEE-47A0-9069-BB0E5CA70915}"/>
              </a:ext>
            </a:extLst>
          </p:cNvPr>
          <p:cNvSpPr txBox="1"/>
          <p:nvPr/>
        </p:nvSpPr>
        <p:spPr>
          <a:xfrm>
            <a:off x="66675" y="5530850"/>
            <a:ext cx="4848225" cy="1200150"/>
          </a:xfrm>
          <a:prstGeom prst="rect">
            <a:avLst/>
          </a:prstGeom>
          <a:noFill/>
        </p:spPr>
        <p:txBody>
          <a:bodyPr>
            <a:spAutoFit/>
          </a:bodyPr>
          <a:lstStyle/>
          <a:p>
            <a:pPr>
              <a:defRPr/>
            </a:pPr>
            <a:r>
              <a:rPr lang="en-US" sz="2400" b="1" dirty="0">
                <a:latin typeface="+mn-lt"/>
              </a:rPr>
              <a:t>Few or Inconvenient Polling Places = Fewer Voters or Long Lines &amp; Discouraged Voters</a:t>
            </a:r>
          </a:p>
        </p:txBody>
      </p:sp>
      <p:sp>
        <p:nvSpPr>
          <p:cNvPr id="15" name="TextBox 14">
            <a:extLst>
              <a:ext uri="{FF2B5EF4-FFF2-40B4-BE49-F238E27FC236}">
                <a16:creationId xmlns:a16="http://schemas.microsoft.com/office/drawing/2014/main" id="{19954373-1232-498A-BAC4-7201FB5DD773}"/>
              </a:ext>
            </a:extLst>
          </p:cNvPr>
          <p:cNvSpPr txBox="1"/>
          <p:nvPr/>
        </p:nvSpPr>
        <p:spPr>
          <a:xfrm>
            <a:off x="-50800" y="77788"/>
            <a:ext cx="8966200" cy="1323975"/>
          </a:xfrm>
          <a:prstGeom prst="rect">
            <a:avLst/>
          </a:prstGeom>
          <a:noFill/>
        </p:spPr>
        <p:txBody>
          <a:bodyPr>
            <a:spAutoFit/>
          </a:bodyPr>
          <a:lstStyle/>
          <a:p>
            <a:pPr algn="ctr">
              <a:defRPr/>
            </a:pPr>
            <a:r>
              <a:rPr lang="en-US" sz="4000" b="1" dirty="0">
                <a:latin typeface="+mn-lt"/>
              </a:rPr>
              <a:t>States influence who votes by making it easier or harder to cast a ballot. </a:t>
            </a:r>
          </a:p>
        </p:txBody>
      </p:sp>
      <p:sp>
        <p:nvSpPr>
          <p:cNvPr id="21" name="TextBox 20">
            <a:extLst>
              <a:ext uri="{FF2B5EF4-FFF2-40B4-BE49-F238E27FC236}">
                <a16:creationId xmlns:a16="http://schemas.microsoft.com/office/drawing/2014/main" id="{36A1B177-76C4-464A-A4AC-1E60A944422D}"/>
              </a:ext>
            </a:extLst>
          </p:cNvPr>
          <p:cNvSpPr txBox="1"/>
          <p:nvPr/>
        </p:nvSpPr>
        <p:spPr>
          <a:xfrm>
            <a:off x="358775" y="1600200"/>
            <a:ext cx="2232025" cy="830263"/>
          </a:xfrm>
          <a:prstGeom prst="rect">
            <a:avLst/>
          </a:prstGeom>
          <a:noFill/>
        </p:spPr>
        <p:txBody>
          <a:bodyPr>
            <a:spAutoFit/>
          </a:bodyPr>
          <a:lstStyle/>
          <a:p>
            <a:pPr>
              <a:defRPr/>
            </a:pPr>
            <a:r>
              <a:rPr lang="en-US" sz="2400" b="1" dirty="0">
                <a:latin typeface="+mn-lt"/>
                <a:cs typeface="Calibri" panose="020F0502020204030204" pitchFamily="34" charset="0"/>
              </a:rPr>
              <a:t>Voting Options </a:t>
            </a:r>
          </a:p>
          <a:p>
            <a:pPr>
              <a:defRPr/>
            </a:pPr>
            <a:r>
              <a:rPr lang="en-US" sz="2400" b="1" dirty="0">
                <a:latin typeface="+mn-lt"/>
                <a:cs typeface="Calibri" panose="020F0502020204030204" pitchFamily="34" charset="0"/>
              </a:rPr>
              <a:t>= More Votin</a:t>
            </a:r>
            <a:r>
              <a:rPr lang="en-US" sz="2400" b="1" dirty="0">
                <a:latin typeface="+mn-lt"/>
              </a:rPr>
              <a:t>g</a:t>
            </a:r>
          </a:p>
        </p:txBody>
      </p:sp>
      <p:sp>
        <p:nvSpPr>
          <p:cNvPr id="32" name="TextBox 31">
            <a:extLst>
              <a:ext uri="{FF2B5EF4-FFF2-40B4-BE49-F238E27FC236}">
                <a16:creationId xmlns:a16="http://schemas.microsoft.com/office/drawing/2014/main" id="{93C68860-50FD-4E1A-BBAD-E3557553BCD1}"/>
              </a:ext>
            </a:extLst>
          </p:cNvPr>
          <p:cNvSpPr txBox="1"/>
          <p:nvPr/>
        </p:nvSpPr>
        <p:spPr>
          <a:xfrm>
            <a:off x="3284538" y="2455863"/>
            <a:ext cx="2408237" cy="1200150"/>
          </a:xfrm>
          <a:prstGeom prst="rect">
            <a:avLst/>
          </a:prstGeom>
          <a:noFill/>
        </p:spPr>
        <p:txBody>
          <a:bodyPr>
            <a:spAutoFit/>
          </a:bodyPr>
          <a:lstStyle/>
          <a:p>
            <a:pPr>
              <a:defRPr/>
            </a:pPr>
            <a:r>
              <a:rPr lang="en-US" sz="2400" b="1" dirty="0">
                <a:latin typeface="+mn-lt"/>
              </a:rPr>
              <a:t>Access to Voter Registration = More Voters </a:t>
            </a:r>
          </a:p>
        </p:txBody>
      </p:sp>
      <p:pic>
        <p:nvPicPr>
          <p:cNvPr id="71688" name="Picture 2">
            <a:extLst>
              <a:ext uri="{FF2B5EF4-FFF2-40B4-BE49-F238E27FC236}">
                <a16:creationId xmlns:a16="http://schemas.microsoft.com/office/drawing/2014/main" id="{BBFCFC45-E59E-4E25-8AC6-665744082F42}"/>
              </a:ext>
            </a:extLst>
          </p:cNvPr>
          <p:cNvPicPr>
            <a:picLocks noChangeAspect="1"/>
          </p:cNvPicPr>
          <p:nvPr/>
        </p:nvPicPr>
        <p:blipFill>
          <a:blip r:embed="rId4"/>
          <a:srcRect/>
          <a:stretch>
            <a:fillRect/>
          </a:stretch>
        </p:blipFill>
        <p:spPr bwMode="auto">
          <a:xfrm>
            <a:off x="258763" y="2452688"/>
            <a:ext cx="2408237" cy="1355725"/>
          </a:xfrm>
          <a:prstGeom prst="rect">
            <a:avLst/>
          </a:prstGeom>
          <a:noFill/>
          <a:ln w="53975">
            <a:solidFill>
              <a:schemeClr val="accent1">
                <a:lumMod val="75000"/>
              </a:schemeClr>
            </a:solidFill>
            <a:miter lim="800000"/>
            <a:headEnd/>
            <a:tailEnd/>
          </a:ln>
        </p:spPr>
      </p:pic>
      <p:pic>
        <p:nvPicPr>
          <p:cNvPr id="19464" name="Picture 6">
            <a:extLst>
              <a:ext uri="{FF2B5EF4-FFF2-40B4-BE49-F238E27FC236}">
                <a16:creationId xmlns:a16="http://schemas.microsoft.com/office/drawing/2014/main" id="{E98689B2-3E3F-4B48-8669-F147D7411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0701">
            <a:off x="6548438" y="1573213"/>
            <a:ext cx="1789112" cy="2684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42C0CD-8BF5-4ADA-8071-B4C3317C7575}"/>
              </a:ext>
            </a:extLst>
          </p:cNvPr>
          <p:cNvPicPr>
            <a:picLocks noChangeAspect="1"/>
          </p:cNvPicPr>
          <p:nvPr/>
        </p:nvPicPr>
        <p:blipFill>
          <a:blip r:embed="rId6"/>
          <a:stretch>
            <a:fillRect/>
          </a:stretch>
        </p:blipFill>
        <p:spPr>
          <a:xfrm>
            <a:off x="4914900" y="4697413"/>
            <a:ext cx="4162425" cy="2160587"/>
          </a:xfrm>
          <a:prstGeom prst="rect">
            <a:avLst/>
          </a:prstGeom>
          <a:ln w="15875">
            <a:solidFill>
              <a:schemeClr val="accent1">
                <a:lumMod val="75000"/>
              </a:schemeClr>
            </a:solidFill>
          </a:ln>
        </p:spPr>
      </p:pic>
      <p:pic>
        <p:nvPicPr>
          <p:cNvPr id="19466" name="Picture 8">
            <a:extLst>
              <a:ext uri="{FF2B5EF4-FFF2-40B4-BE49-F238E27FC236}">
                <a16:creationId xmlns:a16="http://schemas.microsoft.com/office/drawing/2014/main" id="{77920D64-A146-4714-98EC-A563CB8FD6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5" y="4006850"/>
            <a:ext cx="2409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74425-6BB9-4DCA-8280-EA65E9D9A003}"/>
              </a:ext>
            </a:extLst>
          </p:cNvPr>
          <p:cNvSpPr>
            <a:spLocks noGrp="1"/>
          </p:cNvSpPr>
          <p:nvPr>
            <p:ph type="title"/>
          </p:nvPr>
        </p:nvSpPr>
        <p:spPr>
          <a:xfrm>
            <a:off x="427038" y="457200"/>
            <a:ext cx="4678362" cy="2225675"/>
          </a:xfrm>
        </p:spPr>
        <p:txBody>
          <a:bodyPr/>
          <a:lstStyle/>
          <a:p>
            <a:pPr algn="ctr">
              <a:defRPr/>
            </a:pPr>
            <a:r>
              <a:rPr lang="en-US" sz="4400" b="1" dirty="0">
                <a:solidFill>
                  <a:schemeClr val="accent1">
                    <a:lumMod val="75000"/>
                  </a:schemeClr>
                </a:solidFill>
                <a:latin typeface="+mn-lt"/>
              </a:rPr>
              <a:t>No Federal Voting Rights for People </a:t>
            </a:r>
            <a:br>
              <a:rPr lang="en-US" sz="4400" b="1" dirty="0">
                <a:solidFill>
                  <a:schemeClr val="accent1">
                    <a:lumMod val="75000"/>
                  </a:schemeClr>
                </a:solidFill>
                <a:latin typeface="+mn-lt"/>
              </a:rPr>
            </a:br>
            <a:r>
              <a:rPr lang="en-US" sz="4400" b="1" dirty="0">
                <a:solidFill>
                  <a:schemeClr val="accent1">
                    <a:lumMod val="75000"/>
                  </a:schemeClr>
                </a:solidFill>
                <a:latin typeface="+mn-lt"/>
              </a:rPr>
              <a:t>in U.S. Territories</a:t>
            </a:r>
          </a:p>
        </p:txBody>
      </p:sp>
      <p:sp>
        <p:nvSpPr>
          <p:cNvPr id="21507" name="TextBox 17">
            <a:extLst>
              <a:ext uri="{FF2B5EF4-FFF2-40B4-BE49-F238E27FC236}">
                <a16:creationId xmlns:a16="http://schemas.microsoft.com/office/drawing/2014/main" id="{D4353D97-5695-4F20-B379-BE3698E64DD4}"/>
              </a:ext>
            </a:extLst>
          </p:cNvPr>
          <p:cNvSpPr txBox="1">
            <a:spLocks noChangeArrowheads="1"/>
          </p:cNvSpPr>
          <p:nvPr/>
        </p:nvSpPr>
        <p:spPr bwMode="auto">
          <a:xfrm>
            <a:off x="5410200" y="457200"/>
            <a:ext cx="3306763" cy="2692400"/>
          </a:xfrm>
          <a:prstGeom prst="rect">
            <a:avLst/>
          </a:prstGeom>
          <a:solidFill>
            <a:srgbClr val="578FB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endParaRPr lang="en-US" altLang="en-US" sz="1100" b="1">
              <a:solidFill>
                <a:schemeClr val="bg1"/>
              </a:solidFill>
              <a:latin typeface="Calibri" panose="020F0502020204030204" pitchFamily="34" charset="0"/>
              <a:cs typeface="Calibri" panose="020F0502020204030204" pitchFamily="34" charset="0"/>
            </a:endParaRPr>
          </a:p>
          <a:p>
            <a:pPr algn="ctr"/>
            <a:r>
              <a:rPr lang="en-US" altLang="en-US" sz="4800" b="1">
                <a:solidFill>
                  <a:schemeClr val="bg1"/>
                </a:solidFill>
                <a:latin typeface="Calibri" panose="020F0502020204030204" pitchFamily="34" charset="0"/>
                <a:cs typeface="Calibri" panose="020F0502020204030204" pitchFamily="34" charset="0"/>
              </a:rPr>
              <a:t>We </a:t>
            </a:r>
          </a:p>
          <a:p>
            <a:pPr algn="ctr"/>
            <a:r>
              <a:rPr lang="en-US" altLang="en-US" sz="4800" b="1">
                <a:solidFill>
                  <a:schemeClr val="bg1"/>
                </a:solidFill>
                <a:latin typeface="Calibri" panose="020F0502020204030204" pitchFamily="34" charset="0"/>
                <a:cs typeface="Calibri" panose="020F0502020204030204" pitchFamily="34" charset="0"/>
              </a:rPr>
              <a:t>cannot</a:t>
            </a:r>
          </a:p>
          <a:p>
            <a:pPr algn="ctr"/>
            <a:r>
              <a:rPr lang="en-US" altLang="en-US" sz="4800" b="1">
                <a:solidFill>
                  <a:schemeClr val="bg1"/>
                </a:solidFill>
                <a:latin typeface="Calibri" panose="020F0502020204030204" pitchFamily="34" charset="0"/>
                <a:cs typeface="Calibri" panose="020F0502020204030204" pitchFamily="34" charset="0"/>
              </a:rPr>
              <a:t> vote!</a:t>
            </a:r>
          </a:p>
          <a:p>
            <a:pPr algn="ctr"/>
            <a:endParaRPr lang="en-US" altLang="en-US" sz="1400" b="1">
              <a:solidFill>
                <a:schemeClr val="bg1"/>
              </a:solidFill>
              <a:latin typeface="Calibri" panose="020F0502020204030204" pitchFamily="34" charset="0"/>
              <a:cs typeface="Calibri" panose="020F050202020403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84E1C01F-A35C-4E49-B6DD-32B57C116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0"/>
            <a:ext cx="9144000" cy="35420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0C0DC31F-6B18-4AB4-8C03-0A44FF44C0A5}"/>
              </a:ext>
            </a:extLst>
          </p:cNvPr>
          <p:cNvSpPr>
            <a:spLocks noGrp="1" noChangeArrowheads="1"/>
          </p:cNvSpPr>
          <p:nvPr>
            <p:ph type="title"/>
          </p:nvPr>
        </p:nvSpPr>
        <p:spPr>
          <a:xfrm>
            <a:off x="131763" y="638175"/>
            <a:ext cx="3810000" cy="1828800"/>
          </a:xfrm>
        </p:spPr>
        <p:txBody>
          <a:bodyPr/>
          <a:lstStyle/>
          <a:p>
            <a:pPr algn="ctr">
              <a:defRPr/>
            </a:pPr>
            <a:r>
              <a:rPr lang="en-US" altLang="en-US" sz="6000" b="1" dirty="0">
                <a:solidFill>
                  <a:schemeClr val="accent1">
                    <a:lumMod val="50000"/>
                  </a:schemeClr>
                </a:solidFill>
                <a:latin typeface="+mn-lt"/>
              </a:rPr>
              <a:t>Who Can Vote?  </a:t>
            </a:r>
            <a:endParaRPr lang="en-US" altLang="en-US" sz="4000" b="1" dirty="0">
              <a:solidFill>
                <a:schemeClr val="accent1">
                  <a:lumMod val="50000"/>
                </a:schemeClr>
              </a:solidFill>
              <a:latin typeface="+mn-lt"/>
            </a:endParaRPr>
          </a:p>
        </p:txBody>
      </p:sp>
      <p:sp>
        <p:nvSpPr>
          <p:cNvPr id="2" name="TextBox 1">
            <a:extLst>
              <a:ext uri="{FF2B5EF4-FFF2-40B4-BE49-F238E27FC236}">
                <a16:creationId xmlns:a16="http://schemas.microsoft.com/office/drawing/2014/main" id="{FEC0C64A-6C1D-447B-85C1-069730F80CD4}"/>
              </a:ext>
            </a:extLst>
          </p:cNvPr>
          <p:cNvSpPr txBox="1"/>
          <p:nvPr/>
        </p:nvSpPr>
        <p:spPr>
          <a:xfrm>
            <a:off x="5589588" y="3844925"/>
            <a:ext cx="3284537" cy="2308225"/>
          </a:xfrm>
          <a:prstGeom prst="rect">
            <a:avLst/>
          </a:prstGeom>
          <a:noFill/>
        </p:spPr>
        <p:txBody>
          <a:bodyPr>
            <a:spAutoFit/>
          </a:bodyPr>
          <a:lstStyle/>
          <a:p>
            <a:pPr algn="ctr">
              <a:defRPr/>
            </a:pPr>
            <a:r>
              <a:rPr lang="en-US" sz="4800" b="1" dirty="0">
                <a:solidFill>
                  <a:srgbClr val="C00000"/>
                </a:solidFill>
                <a:latin typeface="+mn-lt"/>
                <a:cs typeface="Calibri Light" panose="020F0302020204030204" pitchFamily="34" charset="0"/>
              </a:rPr>
              <a:t>Protect  </a:t>
            </a:r>
          </a:p>
          <a:p>
            <a:pPr algn="ctr">
              <a:defRPr/>
            </a:pPr>
            <a:r>
              <a:rPr lang="en-US" sz="4800" b="1" dirty="0">
                <a:solidFill>
                  <a:srgbClr val="C00000"/>
                </a:solidFill>
                <a:latin typeface="+mn-lt"/>
                <a:cs typeface="Calibri Light" panose="020F0302020204030204" pitchFamily="34" charset="0"/>
              </a:rPr>
              <a:t>the right to </a:t>
            </a:r>
          </a:p>
          <a:p>
            <a:pPr algn="ctr">
              <a:defRPr/>
            </a:pPr>
            <a:r>
              <a:rPr lang="en-US" sz="4800" b="1" dirty="0">
                <a:solidFill>
                  <a:srgbClr val="C00000"/>
                </a:solidFill>
                <a:latin typeface="+mn-lt"/>
                <a:cs typeface="Calibri Light" panose="020F0302020204030204" pitchFamily="34" charset="0"/>
              </a:rPr>
              <a:t>VOTE! </a:t>
            </a:r>
          </a:p>
        </p:txBody>
      </p:sp>
      <p:pic>
        <p:nvPicPr>
          <p:cNvPr id="6" name="Picture 5" descr="A person holding a sign&#10;&#10;Description automatically generated with medium confidence">
            <a:extLst>
              <a:ext uri="{FF2B5EF4-FFF2-40B4-BE49-F238E27FC236}">
                <a16:creationId xmlns:a16="http://schemas.microsoft.com/office/drawing/2014/main" id="{5C5B6075-5893-4E05-9336-87C1BD88F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776" y="225058"/>
            <a:ext cx="1963812" cy="2755474"/>
          </a:xfrm>
          <a:prstGeom prst="rect">
            <a:avLst/>
          </a:prstGeom>
        </p:spPr>
      </p:pic>
      <p:pic>
        <p:nvPicPr>
          <p:cNvPr id="9" name="Picture 8" descr="A group of people holding signs&#10;&#10;Description automatically generated">
            <a:extLst>
              <a:ext uri="{FF2B5EF4-FFF2-40B4-BE49-F238E27FC236}">
                <a16:creationId xmlns:a16="http://schemas.microsoft.com/office/drawing/2014/main" id="{E4E765F7-8896-4571-816E-6A0A6A451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628" y="231374"/>
            <a:ext cx="2916455" cy="2781701"/>
          </a:xfrm>
          <a:prstGeom prst="rect">
            <a:avLst/>
          </a:prstGeom>
        </p:spPr>
      </p:pic>
      <p:pic>
        <p:nvPicPr>
          <p:cNvPr id="11" name="Picture 10" descr="Text, chat or text message&#10;&#10;Description automatically generated">
            <a:extLst>
              <a:ext uri="{FF2B5EF4-FFF2-40B4-BE49-F238E27FC236}">
                <a16:creationId xmlns:a16="http://schemas.microsoft.com/office/drawing/2014/main" id="{2F4F919F-8B71-4959-925E-DD469B0E0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29" y="3450771"/>
            <a:ext cx="5124322" cy="301322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C2D156A-0091-4691-A856-370C1EA39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88" y="3879850"/>
            <a:ext cx="388461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B7F5ABA-9B83-43FD-9DA9-90C795A702EC}"/>
              </a:ext>
            </a:extLst>
          </p:cNvPr>
          <p:cNvSpPr txBox="1"/>
          <p:nvPr/>
        </p:nvSpPr>
        <p:spPr>
          <a:xfrm>
            <a:off x="5284788" y="4856163"/>
            <a:ext cx="4011612" cy="1616075"/>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467A"/>
                </a:solidFill>
                <a:effectLst/>
                <a:uLnTx/>
                <a:uFillTx/>
                <a:latin typeface="Calibri" panose="020F0502020204030204" pitchFamily="34" charset="0"/>
                <a:ea typeface="Arial"/>
                <a:cs typeface="Calibri" panose="020F0502020204030204" pitchFamily="34" charset="0"/>
                <a:sym typeface="Arial"/>
              </a:rPr>
              <a:t>100 Year Mission To:</a:t>
            </a:r>
          </a:p>
          <a:p>
            <a:pPr marL="428625" marR="0" lvl="0" indent="-428625"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467A"/>
                </a:solidFill>
                <a:effectLst/>
                <a:uLnTx/>
                <a:uFillTx/>
                <a:latin typeface="Calibri" panose="020F0502020204030204" pitchFamily="34" charset="0"/>
                <a:ea typeface="Arial"/>
                <a:cs typeface="Calibri" panose="020F0502020204030204" pitchFamily="34" charset="0"/>
                <a:sym typeface="Arial"/>
              </a:rPr>
              <a:t>Empower Voters</a:t>
            </a:r>
          </a:p>
          <a:p>
            <a:pPr marL="428625" marR="0" lvl="0" indent="-428625"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467A"/>
                </a:solidFill>
                <a:effectLst/>
                <a:uLnTx/>
                <a:uFillTx/>
                <a:latin typeface="Calibri" panose="020F0502020204030204" pitchFamily="34" charset="0"/>
                <a:ea typeface="Arial"/>
                <a:cs typeface="Calibri" panose="020F0502020204030204" pitchFamily="34" charset="0"/>
                <a:sym typeface="Arial"/>
              </a:rPr>
              <a:t>Defend Democracy</a:t>
            </a:r>
          </a:p>
        </p:txBody>
      </p:sp>
      <p:sp>
        <p:nvSpPr>
          <p:cNvPr id="51204" name="TextBox 2">
            <a:extLst>
              <a:ext uri="{FF2B5EF4-FFF2-40B4-BE49-F238E27FC236}">
                <a16:creationId xmlns:a16="http://schemas.microsoft.com/office/drawing/2014/main" id="{41486140-C55E-464F-8F7F-D85DF9C53D5C}"/>
              </a:ext>
            </a:extLst>
          </p:cNvPr>
          <p:cNvSpPr txBox="1">
            <a:spLocks noChangeArrowheads="1"/>
          </p:cNvSpPr>
          <p:nvPr/>
        </p:nvSpPr>
        <p:spPr bwMode="auto">
          <a:xfrm>
            <a:off x="0" y="0"/>
            <a:ext cx="9118600" cy="2832100"/>
          </a:xfrm>
          <a:prstGeom prst="rect">
            <a:avLst/>
          </a:prstGeom>
          <a:solidFill>
            <a:schemeClr val="accent5">
              <a:lumMod val="50000"/>
            </a:schemeClr>
          </a:solidFill>
          <a:ln w="47625">
            <a:solidFill>
              <a:srgbClr val="C00000"/>
            </a:solidFill>
            <a:miter lim="800000"/>
            <a:headEnd/>
            <a:tailEnd/>
          </a:ln>
        </p:spPr>
        <p:txBody>
          <a:bodyPr>
            <a:spAutoFit/>
          </a:bodyPr>
          <a:lstStyle>
            <a:lvl1pPr defTabSz="685800">
              <a:defRPr>
                <a:solidFill>
                  <a:schemeClr val="tx1"/>
                </a:solidFill>
                <a:latin typeface="Tahoma" panose="020B0604030504040204" pitchFamily="34" charset="0"/>
                <a:cs typeface="Arial" panose="020B0604020202020204" pitchFamily="34" charset="0"/>
              </a:defRPr>
            </a:lvl1pPr>
            <a:lvl2pPr marL="742950" indent="-285750" defTabSz="685800">
              <a:defRPr>
                <a:solidFill>
                  <a:schemeClr val="tx1"/>
                </a:solidFill>
                <a:latin typeface="Tahoma" panose="020B0604030504040204" pitchFamily="34" charset="0"/>
                <a:cs typeface="Arial" panose="020B0604020202020204" pitchFamily="34" charset="0"/>
              </a:defRPr>
            </a:lvl2pPr>
            <a:lvl3pPr marL="1143000" indent="-228600" defTabSz="685800">
              <a:defRPr>
                <a:solidFill>
                  <a:schemeClr val="tx1"/>
                </a:solidFill>
                <a:latin typeface="Tahoma" panose="020B0604030504040204" pitchFamily="34" charset="0"/>
                <a:cs typeface="Arial" panose="020B0604020202020204" pitchFamily="34" charset="0"/>
              </a:defRPr>
            </a:lvl3pPr>
            <a:lvl4pPr marL="1600200" indent="-228600" defTabSz="685800">
              <a:defRPr>
                <a:solidFill>
                  <a:schemeClr val="tx1"/>
                </a:solidFill>
                <a:latin typeface="Tahoma" panose="020B0604030504040204" pitchFamily="34" charset="0"/>
                <a:cs typeface="Arial" panose="020B0604020202020204" pitchFamily="34" charset="0"/>
              </a:defRPr>
            </a:lvl4pPr>
            <a:lvl5pPr marL="2057400" indent="-228600" defTabSz="685800">
              <a:defRPr>
                <a:solidFill>
                  <a:schemeClr val="tx1"/>
                </a:solidFill>
                <a:latin typeface="Tahoma" panose="020B060403050404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100" b="1" i="0" u="none" strike="noStrike" kern="1200" cap="none" spc="0" normalizeH="0" baseline="0" noProof="0" dirty="0">
              <a:ln>
                <a:noFill/>
              </a:ln>
              <a:solidFill>
                <a:srgbClr val="FFFFFF"/>
              </a:solidFill>
              <a:effectLst/>
              <a:uLnTx/>
              <a:uFillTx/>
              <a:latin typeface="Aharoni" panose="02010803020104030203" pitchFamily="2" charset="-79"/>
              <a:ea typeface="+mn-ea"/>
              <a:cs typeface="Aharoni" panose="02010803020104030203" pitchFamily="2" charset="-79"/>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FFFF"/>
                </a:solidFill>
                <a:effectLst/>
                <a:uLnTx/>
                <a:uFillTx/>
                <a:latin typeface="Aharoni" panose="02010803020104030203" pitchFamily="2" charset="-79"/>
                <a:ea typeface="+mn-ea"/>
                <a:cs typeface="Aharoni" panose="02010803020104030203" pitchFamily="2" charset="-79"/>
              </a:rPr>
              <a:t>Who Can Vote?</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haroni" panose="02010803020104030203" pitchFamily="2" charset="-79"/>
                <a:ea typeface="+mn-ea"/>
                <a:cs typeface="Aharoni" panose="02010803020104030203" pitchFamily="2" charset="-79"/>
              </a:rPr>
              <a:t>A Short History of Voting Rights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1924 – Present (Part 2)</a:t>
            </a: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3300" b="1" i="0" u="none" strike="noStrike" kern="1200" cap="none" spc="0" normalizeH="0" baseline="0" noProof="0" dirty="0">
              <a:ln>
                <a:noFill/>
              </a:ln>
              <a:solidFill>
                <a:srgbClr val="000000"/>
              </a:solidFill>
              <a:effectLst/>
              <a:uLnTx/>
              <a:uFillTx/>
              <a:latin typeface="Aharoni" panose="02010803020104030203" pitchFamily="2" charset="-79"/>
              <a:ea typeface="+mn-ea"/>
              <a:cs typeface="Aharoni" panose="02010803020104030203" pitchFamily="2" charset="-79"/>
            </a:endParaRPr>
          </a:p>
        </p:txBody>
      </p:sp>
      <p:pic>
        <p:nvPicPr>
          <p:cNvPr id="3" name="Picture 2" descr="Shape, logo&#10;&#10;Description automatically generated">
            <a:extLst>
              <a:ext uri="{FF2B5EF4-FFF2-40B4-BE49-F238E27FC236}">
                <a16:creationId xmlns:a16="http://schemas.microsoft.com/office/drawing/2014/main" id="{374DEEFE-2DB8-40EE-AE3C-34C227F4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940093"/>
            <a:ext cx="5038405" cy="384170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07CEDA7-3E0D-4126-9B64-C1C80E9CB4F2}"/>
              </a:ext>
            </a:extLst>
          </p:cNvPr>
          <p:cNvSpPr txBox="1">
            <a:spLocks noGrp="1" noChangeArrowheads="1"/>
          </p:cNvSpPr>
          <p:nvPr>
            <p:ph type="title"/>
          </p:nvPr>
        </p:nvSpPr>
        <p:spPr>
          <a:xfrm>
            <a:off x="-36513" y="-69850"/>
            <a:ext cx="9144001" cy="1325563"/>
          </a:xfrm>
        </p:spPr>
        <p:txBody>
          <a:bodyPr/>
          <a:lstStyle/>
          <a:p>
            <a:pPr algn="ctr">
              <a:spcBef>
                <a:spcPct val="0"/>
              </a:spcBef>
              <a:spcAft>
                <a:spcPct val="0"/>
              </a:spcAft>
              <a:buClr>
                <a:srgbClr val="000000"/>
              </a:buClr>
              <a:buFont typeface="Calibri" panose="020F0502020204030204" pitchFamily="34" charset="0"/>
              <a:buNone/>
            </a:pPr>
            <a:r>
              <a:rPr lang="en-US" altLang="en-US" sz="4400" b="1">
                <a:solidFill>
                  <a:srgbClr val="000000"/>
                </a:solidFill>
                <a:latin typeface="Calibri" panose="020F0502020204030204" pitchFamily="34" charset="0"/>
                <a:cs typeface="Calibri" panose="020F0502020204030204" pitchFamily="34" charset="0"/>
                <a:sym typeface="Calibri" panose="020F0502020204030204" pitchFamily="34" charset="0"/>
              </a:rPr>
              <a:t>Who Could NOT Vote in 1920?</a:t>
            </a:r>
          </a:p>
        </p:txBody>
      </p:sp>
      <p:sp>
        <p:nvSpPr>
          <p:cNvPr id="5" name="TextBox 4">
            <a:extLst>
              <a:ext uri="{FF2B5EF4-FFF2-40B4-BE49-F238E27FC236}">
                <a16:creationId xmlns:a16="http://schemas.microsoft.com/office/drawing/2014/main" id="{FD2CD4FA-37C3-40FE-9AEB-52E98C0D8E90}"/>
              </a:ext>
            </a:extLst>
          </p:cNvPr>
          <p:cNvSpPr txBox="1"/>
          <p:nvPr/>
        </p:nvSpPr>
        <p:spPr>
          <a:xfrm>
            <a:off x="228600" y="954088"/>
            <a:ext cx="8763000" cy="2246312"/>
          </a:xfrm>
          <a:prstGeom prst="rect">
            <a:avLst/>
          </a:prstGeom>
          <a:noFill/>
          <a:ln>
            <a:noFill/>
          </a:ln>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Black men and women, although technically they had the right to vote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Native Americans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Asian Americans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People under 21 </a:t>
            </a:r>
          </a:p>
        </p:txBody>
      </p:sp>
      <p:sp>
        <p:nvSpPr>
          <p:cNvPr id="9220" name="TextBox 7">
            <a:extLst>
              <a:ext uri="{FF2B5EF4-FFF2-40B4-BE49-F238E27FC236}">
                <a16:creationId xmlns:a16="http://schemas.microsoft.com/office/drawing/2014/main" id="{35DE3194-1321-4FCD-9852-22067F852ECD}"/>
              </a:ext>
            </a:extLst>
          </p:cNvPr>
          <p:cNvSpPr txBox="1">
            <a:spLocks noChangeArrowheads="1"/>
          </p:cNvSpPr>
          <p:nvPr/>
        </p:nvSpPr>
        <p:spPr bwMode="auto">
          <a:xfrm rot="-725813">
            <a:off x="419100" y="3902075"/>
            <a:ext cx="25479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CC"/>
                </a:solidFill>
                <a:effectLst/>
                <a:uLnTx/>
                <a:uFillTx/>
                <a:latin typeface="Calibri" panose="020F0502020204030204" pitchFamily="34" charset="0"/>
                <a:ea typeface="+mn-ea"/>
                <a:cs typeface="Calibri" panose="020F0502020204030204" pitchFamily="34" charset="0"/>
              </a:rPr>
              <a:t>More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CC"/>
                </a:solidFill>
                <a:effectLst/>
                <a:uLnTx/>
                <a:uFillTx/>
                <a:latin typeface="Calibri" panose="020F0502020204030204" pitchFamily="34" charset="0"/>
                <a:ea typeface="+mn-ea"/>
                <a:cs typeface="Calibri" panose="020F0502020204030204" pitchFamily="34" charset="0"/>
              </a:rPr>
              <a:t>Change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CC"/>
                </a:solidFill>
                <a:effectLst/>
                <a:uLnTx/>
                <a:uFillTx/>
                <a:latin typeface="Calibri" panose="020F0502020204030204" pitchFamily="34" charset="0"/>
                <a:ea typeface="+mn-ea"/>
                <a:cs typeface="Calibri" panose="020F0502020204030204" pitchFamily="34" charset="0"/>
              </a:rPr>
              <a:t> Needed!</a:t>
            </a:r>
          </a:p>
        </p:txBody>
      </p:sp>
      <p:pic>
        <p:nvPicPr>
          <p:cNvPr id="3" name="Picture 2" descr="A group of people holding flags&#10;&#10;Description automatically generated with medium confidence">
            <a:extLst>
              <a:ext uri="{FF2B5EF4-FFF2-40B4-BE49-F238E27FC236}">
                <a16:creationId xmlns:a16="http://schemas.microsoft.com/office/drawing/2014/main" id="{D528733C-AF8D-45C0-BC42-2FF5EA9C2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119" y="3276600"/>
            <a:ext cx="6081681" cy="35103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F30B-8C0C-4B80-8E3E-D56203B8C091}"/>
              </a:ext>
            </a:extLst>
          </p:cNvPr>
          <p:cNvSpPr>
            <a:spLocks noGrp="1"/>
          </p:cNvSpPr>
          <p:nvPr>
            <p:ph type="ctrTitle"/>
          </p:nvPr>
        </p:nvSpPr>
        <p:spPr>
          <a:xfrm>
            <a:off x="1295400" y="152400"/>
            <a:ext cx="6858000" cy="725488"/>
          </a:xfrm>
        </p:spPr>
        <p:txBody>
          <a:bodyPr rtlCol="0">
            <a:normAutofit/>
          </a:bodyPr>
          <a:lstStyle/>
          <a:p>
            <a:pPr eaLnBrk="1" fontAlgn="auto" hangingPunct="1">
              <a:spcAft>
                <a:spcPts val="0"/>
              </a:spcAft>
              <a:defRPr/>
            </a:pPr>
            <a:r>
              <a:rPr lang="en-US" b="1" dirty="0">
                <a:latin typeface="+mn-lt"/>
              </a:rPr>
              <a:t>What do you think?</a:t>
            </a:r>
          </a:p>
        </p:txBody>
      </p:sp>
      <p:sp>
        <p:nvSpPr>
          <p:cNvPr id="11267" name="Subtitle 5">
            <a:extLst>
              <a:ext uri="{FF2B5EF4-FFF2-40B4-BE49-F238E27FC236}">
                <a16:creationId xmlns:a16="http://schemas.microsoft.com/office/drawing/2014/main" id="{652777B8-4959-4063-9D1C-36ABC5628BD1}"/>
              </a:ext>
            </a:extLst>
          </p:cNvPr>
          <p:cNvSpPr>
            <a:spLocks noGrp="1" noChangeArrowheads="1"/>
          </p:cNvSpPr>
          <p:nvPr>
            <p:ph type="subTitle" idx="1"/>
          </p:nvPr>
        </p:nvSpPr>
        <p:spPr/>
        <p:txBody>
          <a:bodyPr/>
          <a:lstStyle/>
          <a:p>
            <a:pPr eaLnBrk="1" hangingPunct="1"/>
            <a:endParaRPr lang="en-US" altLang="en-US"/>
          </a:p>
        </p:txBody>
      </p:sp>
      <p:graphicFrame>
        <p:nvGraphicFramePr>
          <p:cNvPr id="7" name="Table 4">
            <a:extLst>
              <a:ext uri="{FF2B5EF4-FFF2-40B4-BE49-F238E27FC236}">
                <a16:creationId xmlns:a16="http://schemas.microsoft.com/office/drawing/2014/main" id="{DFA0D57B-80C5-4057-B7C4-7F768B2B2C8D}"/>
              </a:ext>
            </a:extLst>
          </p:cNvPr>
          <p:cNvGraphicFramePr>
            <a:graphicFrameLocks/>
          </p:cNvGraphicFramePr>
          <p:nvPr/>
        </p:nvGraphicFramePr>
        <p:xfrm>
          <a:off x="76200" y="914400"/>
          <a:ext cx="8991600" cy="5972175"/>
        </p:xfrm>
        <a:graphic>
          <a:graphicData uri="http://schemas.openxmlformats.org/drawingml/2006/table">
            <a:tbl>
              <a:tblPr firstRow="1" bandRow="1"/>
              <a:tblGrid>
                <a:gridCol w="7345895">
                  <a:extLst>
                    <a:ext uri="{9D8B030D-6E8A-4147-A177-3AD203B41FA5}">
                      <a16:colId xmlns:a16="http://schemas.microsoft.com/office/drawing/2014/main" val="20000"/>
                    </a:ext>
                  </a:extLst>
                </a:gridCol>
                <a:gridCol w="863653">
                  <a:extLst>
                    <a:ext uri="{9D8B030D-6E8A-4147-A177-3AD203B41FA5}">
                      <a16:colId xmlns:a16="http://schemas.microsoft.com/office/drawing/2014/main" val="20001"/>
                    </a:ext>
                  </a:extLst>
                </a:gridCol>
                <a:gridCol w="782052">
                  <a:extLst>
                    <a:ext uri="{9D8B030D-6E8A-4147-A177-3AD203B41FA5}">
                      <a16:colId xmlns:a16="http://schemas.microsoft.com/office/drawing/2014/main" val="20002"/>
                    </a:ext>
                  </a:extLst>
                </a:gridCol>
              </a:tblGrid>
              <a:tr h="648584">
                <a:tc>
                  <a:txBody>
                    <a:bodyPr/>
                    <a:lstStyle>
                      <a:lvl1pPr marL="0" algn="l" defTabSz="685800" rtl="0" eaLnBrk="1" latinLnBrk="0" hangingPunct="1">
                        <a:defRPr sz="1350" b="1" kern="1200">
                          <a:solidFill>
                            <a:schemeClr val="lt1"/>
                          </a:solidFill>
                          <a:latin typeface="Tahoma"/>
                          <a:cs typeface="Arial"/>
                        </a:defRPr>
                      </a:lvl1pPr>
                      <a:lvl2pPr marL="342900" algn="l" defTabSz="685800" rtl="0" eaLnBrk="1" latinLnBrk="0" hangingPunct="1">
                        <a:defRPr sz="1350" b="1" kern="1200">
                          <a:solidFill>
                            <a:schemeClr val="lt1"/>
                          </a:solidFill>
                          <a:latin typeface="Tahoma"/>
                          <a:cs typeface="Arial"/>
                        </a:defRPr>
                      </a:lvl2pPr>
                      <a:lvl3pPr marL="685800" algn="l" defTabSz="685800" rtl="0" eaLnBrk="1" latinLnBrk="0" hangingPunct="1">
                        <a:defRPr sz="1350" b="1" kern="1200">
                          <a:solidFill>
                            <a:schemeClr val="lt1"/>
                          </a:solidFill>
                          <a:latin typeface="Tahoma"/>
                          <a:cs typeface="Arial"/>
                        </a:defRPr>
                      </a:lvl3pPr>
                      <a:lvl4pPr marL="1028700" algn="l" defTabSz="685800" rtl="0" eaLnBrk="1" latinLnBrk="0" hangingPunct="1">
                        <a:defRPr sz="1350" b="1" kern="1200">
                          <a:solidFill>
                            <a:schemeClr val="lt1"/>
                          </a:solidFill>
                          <a:latin typeface="Tahoma"/>
                          <a:cs typeface="Arial"/>
                        </a:defRPr>
                      </a:lvl4pPr>
                      <a:lvl5pPr marL="1371600" algn="l" defTabSz="685800" rtl="0" eaLnBrk="1" latinLnBrk="0" hangingPunct="1">
                        <a:defRPr sz="1350" b="1" kern="1200">
                          <a:solidFill>
                            <a:schemeClr val="lt1"/>
                          </a:solidFill>
                          <a:latin typeface="Tahoma"/>
                          <a:cs typeface="Arial"/>
                        </a:defRPr>
                      </a:lvl5pPr>
                      <a:lvl6pPr marL="1714500" algn="l" defTabSz="685800" rtl="0" eaLnBrk="1" latinLnBrk="0" hangingPunct="1">
                        <a:defRPr sz="1350" b="1" kern="1200">
                          <a:solidFill>
                            <a:schemeClr val="lt1"/>
                          </a:solidFill>
                          <a:latin typeface="Tahoma"/>
                          <a:cs typeface="Arial"/>
                        </a:defRPr>
                      </a:lvl6pPr>
                      <a:lvl7pPr marL="2057400" algn="l" defTabSz="685800" rtl="0" eaLnBrk="1" latinLnBrk="0" hangingPunct="1">
                        <a:defRPr sz="1350" b="1" kern="1200">
                          <a:solidFill>
                            <a:schemeClr val="lt1"/>
                          </a:solidFill>
                          <a:latin typeface="Tahoma"/>
                          <a:cs typeface="Arial"/>
                        </a:defRPr>
                      </a:lvl7pPr>
                      <a:lvl8pPr marL="2400300" algn="l" defTabSz="685800" rtl="0" eaLnBrk="1" latinLnBrk="0" hangingPunct="1">
                        <a:defRPr sz="1350" b="1" kern="1200">
                          <a:solidFill>
                            <a:schemeClr val="lt1"/>
                          </a:solidFill>
                          <a:latin typeface="Tahoma"/>
                          <a:cs typeface="Arial"/>
                        </a:defRPr>
                      </a:lvl8pPr>
                      <a:lvl9pPr marL="2743200" algn="l" defTabSz="685800" rtl="0" eaLnBrk="1" latinLnBrk="0" hangingPunct="1">
                        <a:defRPr sz="1350" b="1" kern="1200">
                          <a:solidFill>
                            <a:schemeClr val="lt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b="1" kern="1200">
                          <a:solidFill>
                            <a:schemeClr val="lt1"/>
                          </a:solidFill>
                          <a:latin typeface="Tahoma"/>
                          <a:cs typeface="Arial"/>
                        </a:defRPr>
                      </a:lvl1pPr>
                      <a:lvl2pPr marL="342900" algn="l" defTabSz="685800" rtl="0" eaLnBrk="1" latinLnBrk="0" hangingPunct="1">
                        <a:defRPr sz="1350" b="1" kern="1200">
                          <a:solidFill>
                            <a:schemeClr val="lt1"/>
                          </a:solidFill>
                          <a:latin typeface="Tahoma"/>
                          <a:cs typeface="Arial"/>
                        </a:defRPr>
                      </a:lvl2pPr>
                      <a:lvl3pPr marL="685800" algn="l" defTabSz="685800" rtl="0" eaLnBrk="1" latinLnBrk="0" hangingPunct="1">
                        <a:defRPr sz="1350" b="1" kern="1200">
                          <a:solidFill>
                            <a:schemeClr val="lt1"/>
                          </a:solidFill>
                          <a:latin typeface="Tahoma"/>
                          <a:cs typeface="Arial"/>
                        </a:defRPr>
                      </a:lvl3pPr>
                      <a:lvl4pPr marL="1028700" algn="l" defTabSz="685800" rtl="0" eaLnBrk="1" latinLnBrk="0" hangingPunct="1">
                        <a:defRPr sz="1350" b="1" kern="1200">
                          <a:solidFill>
                            <a:schemeClr val="lt1"/>
                          </a:solidFill>
                          <a:latin typeface="Tahoma"/>
                          <a:cs typeface="Arial"/>
                        </a:defRPr>
                      </a:lvl4pPr>
                      <a:lvl5pPr marL="1371600" algn="l" defTabSz="685800" rtl="0" eaLnBrk="1" latinLnBrk="0" hangingPunct="1">
                        <a:defRPr sz="1350" b="1" kern="1200">
                          <a:solidFill>
                            <a:schemeClr val="lt1"/>
                          </a:solidFill>
                          <a:latin typeface="Tahoma"/>
                          <a:cs typeface="Arial"/>
                        </a:defRPr>
                      </a:lvl5pPr>
                      <a:lvl6pPr marL="1714500" algn="l" defTabSz="685800" rtl="0" eaLnBrk="1" latinLnBrk="0" hangingPunct="1">
                        <a:defRPr sz="1350" b="1" kern="1200">
                          <a:solidFill>
                            <a:schemeClr val="lt1"/>
                          </a:solidFill>
                          <a:latin typeface="Tahoma"/>
                          <a:cs typeface="Arial"/>
                        </a:defRPr>
                      </a:lvl6pPr>
                      <a:lvl7pPr marL="2057400" algn="l" defTabSz="685800" rtl="0" eaLnBrk="1" latinLnBrk="0" hangingPunct="1">
                        <a:defRPr sz="1350" b="1" kern="1200">
                          <a:solidFill>
                            <a:schemeClr val="lt1"/>
                          </a:solidFill>
                          <a:latin typeface="Tahoma"/>
                          <a:cs typeface="Arial"/>
                        </a:defRPr>
                      </a:lvl7pPr>
                      <a:lvl8pPr marL="2400300" algn="l" defTabSz="685800" rtl="0" eaLnBrk="1" latinLnBrk="0" hangingPunct="1">
                        <a:defRPr sz="1350" b="1" kern="1200">
                          <a:solidFill>
                            <a:schemeClr val="lt1"/>
                          </a:solidFill>
                          <a:latin typeface="Tahoma"/>
                          <a:cs typeface="Arial"/>
                        </a:defRPr>
                      </a:lvl8pPr>
                      <a:lvl9pPr marL="2743200" algn="l" defTabSz="685800" rtl="0" eaLnBrk="1" latinLnBrk="0" hangingPunct="1">
                        <a:defRPr sz="1350" b="1" kern="1200">
                          <a:solidFill>
                            <a:schemeClr val="lt1"/>
                          </a:solidFill>
                          <a:latin typeface="Tahoma"/>
                          <a:cs typeface="Arial"/>
                        </a:defRPr>
                      </a:lvl9pPr>
                    </a:lstStyle>
                    <a:p>
                      <a:pPr algn="ctr"/>
                      <a:r>
                        <a:rPr lang="en-US" sz="1800" dirty="0">
                          <a:solidFill>
                            <a:schemeClr val="bg1"/>
                          </a:solidFill>
                        </a:rPr>
                        <a:t>True</a:t>
                      </a:r>
                    </a:p>
                  </a:txBody>
                  <a:tcPr marT="45719" marB="4571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b="1" kern="1200">
                          <a:solidFill>
                            <a:schemeClr val="lt1"/>
                          </a:solidFill>
                          <a:latin typeface="Tahoma"/>
                          <a:cs typeface="Arial"/>
                        </a:defRPr>
                      </a:lvl1pPr>
                      <a:lvl2pPr marL="342900" algn="l" defTabSz="685800" rtl="0" eaLnBrk="1" latinLnBrk="0" hangingPunct="1">
                        <a:defRPr sz="1350" b="1" kern="1200">
                          <a:solidFill>
                            <a:schemeClr val="lt1"/>
                          </a:solidFill>
                          <a:latin typeface="Tahoma"/>
                          <a:cs typeface="Arial"/>
                        </a:defRPr>
                      </a:lvl2pPr>
                      <a:lvl3pPr marL="685800" algn="l" defTabSz="685800" rtl="0" eaLnBrk="1" latinLnBrk="0" hangingPunct="1">
                        <a:defRPr sz="1350" b="1" kern="1200">
                          <a:solidFill>
                            <a:schemeClr val="lt1"/>
                          </a:solidFill>
                          <a:latin typeface="Tahoma"/>
                          <a:cs typeface="Arial"/>
                        </a:defRPr>
                      </a:lvl3pPr>
                      <a:lvl4pPr marL="1028700" algn="l" defTabSz="685800" rtl="0" eaLnBrk="1" latinLnBrk="0" hangingPunct="1">
                        <a:defRPr sz="1350" b="1" kern="1200">
                          <a:solidFill>
                            <a:schemeClr val="lt1"/>
                          </a:solidFill>
                          <a:latin typeface="Tahoma"/>
                          <a:cs typeface="Arial"/>
                        </a:defRPr>
                      </a:lvl4pPr>
                      <a:lvl5pPr marL="1371600" algn="l" defTabSz="685800" rtl="0" eaLnBrk="1" latinLnBrk="0" hangingPunct="1">
                        <a:defRPr sz="1350" b="1" kern="1200">
                          <a:solidFill>
                            <a:schemeClr val="lt1"/>
                          </a:solidFill>
                          <a:latin typeface="Tahoma"/>
                          <a:cs typeface="Arial"/>
                        </a:defRPr>
                      </a:lvl5pPr>
                      <a:lvl6pPr marL="1714500" algn="l" defTabSz="685800" rtl="0" eaLnBrk="1" latinLnBrk="0" hangingPunct="1">
                        <a:defRPr sz="1350" b="1" kern="1200">
                          <a:solidFill>
                            <a:schemeClr val="lt1"/>
                          </a:solidFill>
                          <a:latin typeface="Tahoma"/>
                          <a:cs typeface="Arial"/>
                        </a:defRPr>
                      </a:lvl6pPr>
                      <a:lvl7pPr marL="2057400" algn="l" defTabSz="685800" rtl="0" eaLnBrk="1" latinLnBrk="0" hangingPunct="1">
                        <a:defRPr sz="1350" b="1" kern="1200">
                          <a:solidFill>
                            <a:schemeClr val="lt1"/>
                          </a:solidFill>
                          <a:latin typeface="Tahoma"/>
                          <a:cs typeface="Arial"/>
                        </a:defRPr>
                      </a:lvl7pPr>
                      <a:lvl8pPr marL="2400300" algn="l" defTabSz="685800" rtl="0" eaLnBrk="1" latinLnBrk="0" hangingPunct="1">
                        <a:defRPr sz="1350" b="1" kern="1200">
                          <a:solidFill>
                            <a:schemeClr val="lt1"/>
                          </a:solidFill>
                          <a:latin typeface="Tahoma"/>
                          <a:cs typeface="Arial"/>
                        </a:defRPr>
                      </a:lvl8pPr>
                      <a:lvl9pPr marL="2743200" algn="l" defTabSz="685800" rtl="0" eaLnBrk="1" latinLnBrk="0" hangingPunct="1">
                        <a:defRPr sz="1350" b="1" kern="1200">
                          <a:solidFill>
                            <a:schemeClr val="lt1"/>
                          </a:solidFill>
                          <a:latin typeface="Tahoma"/>
                          <a:cs typeface="Arial"/>
                        </a:defRPr>
                      </a:lvl9pPr>
                    </a:lstStyle>
                    <a:p>
                      <a:pPr algn="ctr"/>
                      <a:r>
                        <a:rPr lang="en-US" sz="1800" dirty="0">
                          <a:solidFill>
                            <a:schemeClr val="bg1"/>
                          </a:solidFill>
                        </a:rPr>
                        <a:t>False</a:t>
                      </a:r>
                    </a:p>
                  </a:txBody>
                  <a:tcPr marT="45719" marB="4571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78FB9"/>
                    </a:solidFill>
                  </a:tcPr>
                </a:tc>
                <a:extLst>
                  <a:ext uri="{0D108BD9-81ED-4DB2-BD59-A6C34878D82A}">
                    <a16:rowId xmlns:a16="http://schemas.microsoft.com/office/drawing/2014/main" val="10000"/>
                  </a:ext>
                </a:extLst>
              </a:tr>
              <a:tr h="944891">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Native Americans and Black Americans faced similar voting barriers.   </a:t>
                      </a:r>
                    </a:p>
                  </a:txBody>
                  <a:tcPr marT="45719" marB="4571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extLst>
                  <a:ext uri="{0D108BD9-81ED-4DB2-BD59-A6C34878D82A}">
                    <a16:rowId xmlns:a16="http://schemas.microsoft.com/office/drawing/2014/main" val="10001"/>
                  </a:ext>
                </a:extLst>
              </a:tr>
              <a:tr h="977470">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The Civil Rights Movement caused major changes to voter registration and voting. </a:t>
                      </a:r>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CEE2"/>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B9CC1"/>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B9CC1"/>
                    </a:solidFill>
                  </a:tcPr>
                </a:tc>
                <a:extLst>
                  <a:ext uri="{0D108BD9-81ED-4DB2-BD59-A6C34878D82A}">
                    <a16:rowId xmlns:a16="http://schemas.microsoft.com/office/drawing/2014/main" val="10002"/>
                  </a:ext>
                </a:extLst>
              </a:tr>
              <a:tr h="1014744">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All citizens of the United States can vote for President.</a:t>
                      </a:r>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extLst>
                  <a:ext uri="{0D108BD9-81ED-4DB2-BD59-A6C34878D82A}">
                    <a16:rowId xmlns:a16="http://schemas.microsoft.com/office/drawing/2014/main" val="10003"/>
                  </a:ext>
                </a:extLst>
              </a:tr>
              <a:tr h="1371774">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All citizens of the United States can vote for a Senator or Representative to represent them in Congress. </a:t>
                      </a:r>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CEE2"/>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B9CC1"/>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B9CC1"/>
                    </a:solidFill>
                  </a:tcPr>
                </a:tc>
                <a:extLst>
                  <a:ext uri="{0D108BD9-81ED-4DB2-BD59-A6C34878D82A}">
                    <a16:rowId xmlns:a16="http://schemas.microsoft.com/office/drawing/2014/main" val="10004"/>
                  </a:ext>
                </a:extLst>
              </a:tr>
              <a:tr h="1014712">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r>
                        <a:rPr lang="en-US" sz="2800" dirty="0"/>
                        <a:t>Voting rights are now secure in the United States. </a:t>
                      </a:r>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tc>
                  <a:txBody>
                    <a:bodyPr/>
                    <a:lstStyle>
                      <a:lvl1pPr marL="0" algn="l" defTabSz="685800" rtl="0" eaLnBrk="1" latinLnBrk="0" hangingPunct="1">
                        <a:defRPr sz="1350" kern="1200">
                          <a:solidFill>
                            <a:schemeClr val="dk1"/>
                          </a:solidFill>
                          <a:latin typeface="Tahoma"/>
                          <a:cs typeface="Arial"/>
                        </a:defRPr>
                      </a:lvl1pPr>
                      <a:lvl2pPr marL="342900" algn="l" defTabSz="685800" rtl="0" eaLnBrk="1" latinLnBrk="0" hangingPunct="1">
                        <a:defRPr sz="1350" kern="1200">
                          <a:solidFill>
                            <a:schemeClr val="dk1"/>
                          </a:solidFill>
                          <a:latin typeface="Tahoma"/>
                          <a:cs typeface="Arial"/>
                        </a:defRPr>
                      </a:lvl2pPr>
                      <a:lvl3pPr marL="685800" algn="l" defTabSz="685800" rtl="0" eaLnBrk="1" latinLnBrk="0" hangingPunct="1">
                        <a:defRPr sz="1350" kern="1200">
                          <a:solidFill>
                            <a:schemeClr val="dk1"/>
                          </a:solidFill>
                          <a:latin typeface="Tahoma"/>
                          <a:cs typeface="Arial"/>
                        </a:defRPr>
                      </a:lvl3pPr>
                      <a:lvl4pPr marL="1028700" algn="l" defTabSz="685800" rtl="0" eaLnBrk="1" latinLnBrk="0" hangingPunct="1">
                        <a:defRPr sz="1350" kern="1200">
                          <a:solidFill>
                            <a:schemeClr val="dk1"/>
                          </a:solidFill>
                          <a:latin typeface="Tahoma"/>
                          <a:cs typeface="Arial"/>
                        </a:defRPr>
                      </a:lvl4pPr>
                      <a:lvl5pPr marL="1371600" algn="l" defTabSz="685800" rtl="0" eaLnBrk="1" latinLnBrk="0" hangingPunct="1">
                        <a:defRPr sz="1350" kern="1200">
                          <a:solidFill>
                            <a:schemeClr val="dk1"/>
                          </a:solidFill>
                          <a:latin typeface="Tahoma"/>
                          <a:cs typeface="Arial"/>
                        </a:defRPr>
                      </a:lvl5pPr>
                      <a:lvl6pPr marL="1714500" algn="l" defTabSz="685800" rtl="0" eaLnBrk="1" latinLnBrk="0" hangingPunct="1">
                        <a:defRPr sz="1350" kern="1200">
                          <a:solidFill>
                            <a:schemeClr val="dk1"/>
                          </a:solidFill>
                          <a:latin typeface="Tahoma"/>
                          <a:cs typeface="Arial"/>
                        </a:defRPr>
                      </a:lvl6pPr>
                      <a:lvl7pPr marL="2057400" algn="l" defTabSz="685800" rtl="0" eaLnBrk="1" latinLnBrk="0" hangingPunct="1">
                        <a:defRPr sz="1350" kern="1200">
                          <a:solidFill>
                            <a:schemeClr val="dk1"/>
                          </a:solidFill>
                          <a:latin typeface="Tahoma"/>
                          <a:cs typeface="Arial"/>
                        </a:defRPr>
                      </a:lvl7pPr>
                      <a:lvl8pPr marL="2400300" algn="l" defTabSz="685800" rtl="0" eaLnBrk="1" latinLnBrk="0" hangingPunct="1">
                        <a:defRPr sz="1350" kern="1200">
                          <a:solidFill>
                            <a:schemeClr val="dk1"/>
                          </a:solidFill>
                          <a:latin typeface="Tahoma"/>
                          <a:cs typeface="Arial"/>
                        </a:defRPr>
                      </a:lvl8pPr>
                      <a:lvl9pPr marL="2743200" algn="l" defTabSz="685800" rtl="0" eaLnBrk="1" latinLnBrk="0" hangingPunct="1">
                        <a:defRPr sz="1350" kern="1200">
                          <a:solidFill>
                            <a:schemeClr val="dk1"/>
                          </a:solidFill>
                          <a:latin typeface="Tahoma"/>
                          <a:cs typeface="Arial"/>
                        </a:defRPr>
                      </a:lvl9pPr>
                    </a:lstStyle>
                    <a:p>
                      <a:endParaRPr lang="en-US" sz="1800" dirty="0"/>
                    </a:p>
                  </a:txBody>
                  <a:tcPr marT="45719" marB="4571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78FB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55E0D5E-B11D-4A33-AB7C-135C8606E1D2}"/>
              </a:ext>
            </a:extLst>
          </p:cNvPr>
          <p:cNvSpPr>
            <a:spLocks noGrp="1" noChangeArrowheads="1"/>
          </p:cNvSpPr>
          <p:nvPr>
            <p:ph type="title"/>
          </p:nvPr>
        </p:nvSpPr>
        <p:spPr>
          <a:xfrm>
            <a:off x="228600" y="31750"/>
            <a:ext cx="8915400" cy="1325563"/>
          </a:xfrm>
        </p:spPr>
        <p:txBody>
          <a:bodyPr/>
          <a:lstStyle/>
          <a:p>
            <a:pPr algn="ctr">
              <a:defRPr/>
            </a:pPr>
            <a:r>
              <a:rPr lang="en-US" altLang="en-US" sz="4000" b="1" dirty="0">
                <a:latin typeface="+mn-lt"/>
              </a:rPr>
              <a:t>The </a:t>
            </a:r>
            <a:r>
              <a:rPr lang="en-US" altLang="en-US" sz="4000" b="1" dirty="0">
                <a:solidFill>
                  <a:srgbClr val="C00000"/>
                </a:solidFill>
                <a:latin typeface="+mn-lt"/>
              </a:rPr>
              <a:t>Indian Citizenship Act </a:t>
            </a:r>
            <a:r>
              <a:rPr lang="en-US" altLang="en-US" sz="4000" b="1" dirty="0">
                <a:latin typeface="+mn-lt"/>
              </a:rPr>
              <a:t>(1924) gave citizenship to Native Americans.</a:t>
            </a:r>
          </a:p>
        </p:txBody>
      </p:sp>
      <p:sp>
        <p:nvSpPr>
          <p:cNvPr id="13317" name="TextBox 3">
            <a:extLst>
              <a:ext uri="{FF2B5EF4-FFF2-40B4-BE49-F238E27FC236}">
                <a16:creationId xmlns:a16="http://schemas.microsoft.com/office/drawing/2014/main" id="{56353AE7-DF6B-431B-90B2-F4DE62562A39}"/>
              </a:ext>
            </a:extLst>
          </p:cNvPr>
          <p:cNvSpPr txBox="1">
            <a:spLocks noChangeArrowheads="1"/>
          </p:cNvSpPr>
          <p:nvPr/>
        </p:nvSpPr>
        <p:spPr bwMode="auto">
          <a:xfrm>
            <a:off x="381000" y="1633538"/>
            <a:ext cx="3854450" cy="954087"/>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rPr>
              <a:t>Voting rights were often denied by states. </a:t>
            </a:r>
          </a:p>
        </p:txBody>
      </p:sp>
      <p:sp>
        <p:nvSpPr>
          <p:cNvPr id="13318" name="TextBox 6">
            <a:extLst>
              <a:ext uri="{FF2B5EF4-FFF2-40B4-BE49-F238E27FC236}">
                <a16:creationId xmlns:a16="http://schemas.microsoft.com/office/drawing/2014/main" id="{3DA8BBA7-C900-4480-8024-B84E70B4DB6C}"/>
              </a:ext>
            </a:extLst>
          </p:cNvPr>
          <p:cNvSpPr txBox="1">
            <a:spLocks noChangeArrowheads="1"/>
          </p:cNvSpPr>
          <p:nvPr/>
        </p:nvSpPr>
        <p:spPr bwMode="auto">
          <a:xfrm>
            <a:off x="3048000" y="4648200"/>
            <a:ext cx="3943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333333"/>
                </a:solidFill>
                <a:effectLst/>
                <a:uLnTx/>
                <a:uFillTx/>
                <a:latin typeface="Segoe UI" panose="020B0502040204020203" pitchFamily="34" charset="0"/>
                <a:ea typeface="+mn-ea"/>
                <a:cs typeface="Arial" panose="020B0604020202020204" pitchFamily="34" charset="0"/>
              </a:rPr>
              <a:t>“We all know Congress granted the Indian citizenship in 1924, but we still have no privilege to vote. We do not understand what kind of citizenship you would call that</a:t>
            </a:r>
            <a:r>
              <a:rPr kumimoji="0" lang="en-US" altLang="en-US" sz="1800" b="0" i="0" u="none" strike="noStrike" kern="1200" cap="none" spc="0" normalizeH="0" baseline="0" noProof="0">
                <a:ln>
                  <a:noFill/>
                </a:ln>
                <a:solidFill>
                  <a:srgbClr val="333333"/>
                </a:solidFill>
                <a:effectLst/>
                <a:uLnTx/>
                <a:uFillTx/>
                <a:latin typeface="Segoe UI" panose="020B0502040204020203" pitchFamily="34" charset="0"/>
                <a:ea typeface="+mn-ea"/>
                <a:cs typeface="Arial" panose="020B0604020202020204" pitchFamily="34" charset="0"/>
              </a:rPr>
              <a:t>.”  (excerpt of letter from Jimmie King, Navajo Code Talker, 1943)</a:t>
            </a: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13319" name="TextBox 4">
            <a:extLst>
              <a:ext uri="{FF2B5EF4-FFF2-40B4-BE49-F238E27FC236}">
                <a16:creationId xmlns:a16="http://schemas.microsoft.com/office/drawing/2014/main" id="{ED652AC3-BE83-46E2-B144-3B20375D4B10}"/>
              </a:ext>
            </a:extLst>
          </p:cNvPr>
          <p:cNvSpPr txBox="1">
            <a:spLocks noChangeArrowheads="1"/>
          </p:cNvSpPr>
          <p:nvPr/>
        </p:nvSpPr>
        <p:spPr bwMode="auto">
          <a:xfrm>
            <a:off x="490538" y="281940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Letter from Jimmie King Navajo Code Talker, 1943</a:t>
            </a:r>
          </a:p>
        </p:txBody>
      </p:sp>
      <p:pic>
        <p:nvPicPr>
          <p:cNvPr id="3" name="Picture 2" descr="A group of people posing for a photo&#10;&#10;Description automatically generated with medium confidence">
            <a:extLst>
              <a:ext uri="{FF2B5EF4-FFF2-40B4-BE49-F238E27FC236}">
                <a16:creationId xmlns:a16="http://schemas.microsoft.com/office/drawing/2014/main" id="{B3656D10-AA07-49FF-8316-E4DE4EF23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825" y="1386342"/>
            <a:ext cx="4067175" cy="3143250"/>
          </a:xfrm>
          <a:prstGeom prst="rect">
            <a:avLst/>
          </a:prstGeom>
        </p:spPr>
      </p:pic>
      <p:pic>
        <p:nvPicPr>
          <p:cNvPr id="5" name="Picture 4" descr="Text, letter&#10;&#10;Description automatically generated">
            <a:extLst>
              <a:ext uri="{FF2B5EF4-FFF2-40B4-BE49-F238E27FC236}">
                <a16:creationId xmlns:a16="http://schemas.microsoft.com/office/drawing/2014/main" id="{4120CA0C-3E37-4022-A80F-7D1A90A1C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505200"/>
            <a:ext cx="1963812" cy="33077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469694D-ADDA-4422-97C3-12179841B21D}"/>
              </a:ext>
            </a:extLst>
          </p:cNvPr>
          <p:cNvSpPr>
            <a:spLocks noGrp="1" noChangeArrowheads="1"/>
          </p:cNvSpPr>
          <p:nvPr>
            <p:ph type="title"/>
          </p:nvPr>
        </p:nvSpPr>
        <p:spPr>
          <a:xfrm>
            <a:off x="2733675" y="263525"/>
            <a:ext cx="6097588" cy="1031875"/>
          </a:xfrm>
        </p:spPr>
        <p:txBody>
          <a:bodyPr/>
          <a:lstStyle/>
          <a:p>
            <a:pPr algn="ctr">
              <a:defRPr/>
            </a:pPr>
            <a:r>
              <a:rPr lang="en-US" altLang="en-US" sz="4400" b="1" dirty="0">
                <a:latin typeface="+mn-lt"/>
              </a:rPr>
              <a:t>Civil Rights Movement</a:t>
            </a:r>
          </a:p>
        </p:txBody>
      </p:sp>
      <p:pic>
        <p:nvPicPr>
          <p:cNvPr id="3" name="Picture 2" descr="A picture containing text, newspaper, receipt&#10;&#10;Description automatically generated">
            <a:extLst>
              <a:ext uri="{FF2B5EF4-FFF2-40B4-BE49-F238E27FC236}">
                <a16:creationId xmlns:a16="http://schemas.microsoft.com/office/drawing/2014/main" id="{2E04B232-5E0E-4AA4-9247-07575986C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52" y="685800"/>
            <a:ext cx="1871758" cy="3835570"/>
          </a:xfrm>
          <a:prstGeom prst="rect">
            <a:avLst/>
          </a:prstGeom>
        </p:spPr>
      </p:pic>
      <p:pic>
        <p:nvPicPr>
          <p:cNvPr id="5" name="Picture 4" descr="A crowd of people holding signs&#10;&#10;Description automatically generated with medium confidence">
            <a:extLst>
              <a:ext uri="{FF2B5EF4-FFF2-40B4-BE49-F238E27FC236}">
                <a16:creationId xmlns:a16="http://schemas.microsoft.com/office/drawing/2014/main" id="{CEE3F397-4A42-44DD-ABAF-4DA62B6D2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675" y="1638809"/>
            <a:ext cx="6140918" cy="4985886"/>
          </a:xfrm>
          <a:prstGeom prst="rect">
            <a:avLst/>
          </a:prstGeom>
        </p:spPr>
      </p:pic>
      <p:pic>
        <p:nvPicPr>
          <p:cNvPr id="7" name="Picture 6" descr="A picture containing text, person, outdoor, group&#10;&#10;Description automatically generated">
            <a:extLst>
              <a:ext uri="{FF2B5EF4-FFF2-40B4-BE49-F238E27FC236}">
                <a16:creationId xmlns:a16="http://schemas.microsoft.com/office/drawing/2014/main" id="{0C89E95C-70C9-4D93-8FB0-82F5223D6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704841"/>
            <a:ext cx="1687651" cy="18533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85A5-5092-4A60-9532-5C57AFC864F3}"/>
              </a:ext>
            </a:extLst>
          </p:cNvPr>
          <p:cNvSpPr>
            <a:spLocks noGrp="1"/>
          </p:cNvSpPr>
          <p:nvPr>
            <p:ph type="title"/>
          </p:nvPr>
        </p:nvSpPr>
        <p:spPr>
          <a:xfrm>
            <a:off x="-6350" y="157163"/>
            <a:ext cx="3187700" cy="1879600"/>
          </a:xfrm>
        </p:spPr>
        <p:txBody>
          <a:bodyPr/>
          <a:lstStyle/>
          <a:p>
            <a:pPr algn="ctr">
              <a:defRPr/>
            </a:pPr>
            <a:r>
              <a:rPr lang="en-US" b="1" dirty="0">
                <a:latin typeface="+mn-lt"/>
              </a:rPr>
              <a:t>Many Faces </a:t>
            </a:r>
            <a:br>
              <a:rPr lang="en-US" b="1" dirty="0">
                <a:latin typeface="+mn-lt"/>
              </a:rPr>
            </a:br>
            <a:r>
              <a:rPr lang="en-US" b="1" dirty="0">
                <a:latin typeface="+mn-lt"/>
              </a:rPr>
              <a:t>of the Civil Rights Movement</a:t>
            </a:r>
          </a:p>
        </p:txBody>
      </p:sp>
      <p:pic>
        <p:nvPicPr>
          <p:cNvPr id="17411" name="Picture 24">
            <a:extLst>
              <a:ext uri="{FF2B5EF4-FFF2-40B4-BE49-F238E27FC236}">
                <a16:creationId xmlns:a16="http://schemas.microsoft.com/office/drawing/2014/main" id="{EDFB02F2-D9B5-46C4-88E2-AA2A7F820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2844800" cy="26035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14">
            <a:extLst>
              <a:ext uri="{FF2B5EF4-FFF2-40B4-BE49-F238E27FC236}">
                <a16:creationId xmlns:a16="http://schemas.microsoft.com/office/drawing/2014/main" id="{39BCD7DB-B7E6-4CC2-AA93-0E2C91CF3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5678">
            <a:off x="6037263" y="303213"/>
            <a:ext cx="2370137" cy="2324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3">
            <a:extLst>
              <a:ext uri="{FF2B5EF4-FFF2-40B4-BE49-F238E27FC236}">
                <a16:creationId xmlns:a16="http://schemas.microsoft.com/office/drawing/2014/main" id="{E1ACF81F-164F-471D-BC6F-FFD5660D3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25" y="4695825"/>
            <a:ext cx="3324225" cy="2133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3">
            <a:extLst>
              <a:ext uri="{FF2B5EF4-FFF2-40B4-BE49-F238E27FC236}">
                <a16:creationId xmlns:a16="http://schemas.microsoft.com/office/drawing/2014/main" id="{3B7E9114-9D43-4767-AAB7-44AB174598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713" y="796925"/>
            <a:ext cx="1725612" cy="2089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8">
            <a:extLst>
              <a:ext uri="{FF2B5EF4-FFF2-40B4-BE49-F238E27FC236}">
                <a16:creationId xmlns:a16="http://schemas.microsoft.com/office/drawing/2014/main" id="{84BABA5A-72E6-4BD8-8CBB-C80595853A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4100" y="3282950"/>
            <a:ext cx="2130425" cy="24574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6" name="Picture 2">
            <a:extLst>
              <a:ext uri="{FF2B5EF4-FFF2-40B4-BE49-F238E27FC236}">
                <a16:creationId xmlns:a16="http://schemas.microsoft.com/office/drawing/2014/main" id="{542FD056-20C3-4568-B5A5-315A7CD41C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5350" y="2963863"/>
            <a:ext cx="3016250" cy="37544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FC502-697E-4A7B-966D-5F1294B60EEF}"/>
              </a:ext>
            </a:extLst>
          </p:cNvPr>
          <p:cNvPicPr>
            <a:picLocks noChangeAspect="1"/>
          </p:cNvPicPr>
          <p:nvPr/>
        </p:nvPicPr>
        <p:blipFill>
          <a:blip r:embed="rId3"/>
          <a:stretch>
            <a:fillRect/>
          </a:stretch>
        </p:blipFill>
        <p:spPr>
          <a:xfrm rot="20979697">
            <a:off x="2707811" y="3504932"/>
            <a:ext cx="6215888" cy="3033479"/>
          </a:xfrm>
          <a:prstGeom prst="rect">
            <a:avLst/>
          </a:prstGeom>
        </p:spPr>
      </p:pic>
      <p:sp>
        <p:nvSpPr>
          <p:cNvPr id="20482" name="Rectangle 2">
            <a:extLst>
              <a:ext uri="{FF2B5EF4-FFF2-40B4-BE49-F238E27FC236}">
                <a16:creationId xmlns:a16="http://schemas.microsoft.com/office/drawing/2014/main" id="{3145D3EE-03B4-4108-9D98-19A2BC4B1FD9}"/>
              </a:ext>
            </a:extLst>
          </p:cNvPr>
          <p:cNvSpPr>
            <a:spLocks noGrp="1" noChangeArrowheads="1"/>
          </p:cNvSpPr>
          <p:nvPr>
            <p:ph type="body" idx="1"/>
          </p:nvPr>
        </p:nvSpPr>
        <p:spPr>
          <a:xfrm>
            <a:off x="152400" y="152400"/>
            <a:ext cx="8991600" cy="1144588"/>
          </a:xfrm>
        </p:spPr>
        <p:txBody>
          <a:bodyPr/>
          <a:lstStyle/>
          <a:p>
            <a:pPr marL="0" indent="0" algn="ctr" eaLnBrk="1" hangingPunct="1">
              <a:spcBef>
                <a:spcPts val="0"/>
              </a:spcBef>
              <a:buFont typeface="Wingdings" panose="05000000000000000000" pitchFamily="2" charset="2"/>
              <a:buNone/>
              <a:defRPr/>
            </a:pPr>
            <a:r>
              <a:rPr lang="en-US" altLang="en-US" sz="4000" b="1" dirty="0">
                <a:latin typeface="Calibri" panose="020F0502020204030204" pitchFamily="34" charset="0"/>
                <a:cs typeface="Calibri" panose="020F0502020204030204" pitchFamily="34" charset="0"/>
              </a:rPr>
              <a:t>The </a:t>
            </a:r>
            <a:r>
              <a:rPr lang="en-US" altLang="en-US" sz="4000" b="1" dirty="0">
                <a:solidFill>
                  <a:srgbClr val="C00000"/>
                </a:solidFill>
                <a:effectLst/>
                <a:latin typeface="Calibri" panose="020F0502020204030204" pitchFamily="34" charset="0"/>
                <a:cs typeface="Calibri" panose="020F0502020204030204" pitchFamily="34" charset="0"/>
              </a:rPr>
              <a:t>24</a:t>
            </a:r>
            <a:r>
              <a:rPr lang="en-US" altLang="en-US" sz="4000" b="1" baseline="30000" dirty="0">
                <a:solidFill>
                  <a:srgbClr val="C00000"/>
                </a:solidFill>
                <a:effectLst/>
                <a:latin typeface="Calibri" panose="020F0502020204030204" pitchFamily="34" charset="0"/>
                <a:cs typeface="Calibri" panose="020F0502020204030204" pitchFamily="34" charset="0"/>
              </a:rPr>
              <a:t>th</a:t>
            </a:r>
            <a:r>
              <a:rPr lang="en-US" altLang="en-US" sz="4000" b="1" dirty="0">
                <a:solidFill>
                  <a:srgbClr val="C00000"/>
                </a:solidFill>
                <a:effectLst/>
                <a:latin typeface="Calibri" panose="020F0502020204030204" pitchFamily="34" charset="0"/>
                <a:cs typeface="Calibri" panose="020F0502020204030204" pitchFamily="34" charset="0"/>
              </a:rPr>
              <a:t> Amendment </a:t>
            </a:r>
            <a:r>
              <a:rPr lang="en-US" altLang="en-US" sz="4000" b="1" dirty="0">
                <a:latin typeface="Calibri" panose="020F0502020204030204" pitchFamily="34" charset="0"/>
                <a:cs typeface="Calibri" panose="020F0502020204030204" pitchFamily="34" charset="0"/>
              </a:rPr>
              <a:t>(1964) ended </a:t>
            </a:r>
          </a:p>
          <a:p>
            <a:pPr marL="0" indent="0" algn="ctr" eaLnBrk="1" hangingPunct="1">
              <a:spcBef>
                <a:spcPts val="0"/>
              </a:spcBef>
              <a:buFont typeface="Wingdings" panose="05000000000000000000" pitchFamily="2" charset="2"/>
              <a:buNone/>
              <a:defRPr/>
            </a:pPr>
            <a:r>
              <a:rPr lang="en-US" altLang="en-US" sz="4000" b="1" dirty="0">
                <a:latin typeface="Calibri" panose="020F0502020204030204" pitchFamily="34" charset="0"/>
                <a:cs typeface="Calibri" panose="020F0502020204030204" pitchFamily="34" charset="0"/>
              </a:rPr>
              <a:t>poll taxes in federal elections.</a:t>
            </a:r>
          </a:p>
        </p:txBody>
      </p:sp>
      <p:pic>
        <p:nvPicPr>
          <p:cNvPr id="5124" name="Picture 2">
            <a:extLst>
              <a:ext uri="{FF2B5EF4-FFF2-40B4-BE49-F238E27FC236}">
                <a16:creationId xmlns:a16="http://schemas.microsoft.com/office/drawing/2014/main" id="{661D75A2-03AF-44ED-8D7F-1D87C6D60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1538287"/>
            <a:ext cx="4876800" cy="366519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426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535DAA9-987E-4AC4-A641-F33274F0B9A2}"/>
              </a:ext>
            </a:extLst>
          </p:cNvPr>
          <p:cNvSpPr>
            <a:spLocks noGrp="1" noChangeArrowheads="1"/>
          </p:cNvSpPr>
          <p:nvPr>
            <p:ph type="body" idx="1"/>
          </p:nvPr>
        </p:nvSpPr>
        <p:spPr>
          <a:xfrm>
            <a:off x="5795963" y="533400"/>
            <a:ext cx="3348037" cy="5638800"/>
          </a:xfrm>
        </p:spPr>
        <p:txBody>
          <a:bodyPr/>
          <a:lstStyle/>
          <a:p>
            <a:pPr marL="0" indent="0" algn="ctr" eaLnBrk="1" hangingPunct="1">
              <a:buFont typeface="Wingdings" panose="05000000000000000000" pitchFamily="2" charset="2"/>
              <a:buNone/>
              <a:defRPr/>
            </a:pPr>
            <a:r>
              <a:rPr lang="en-US" altLang="en-US" sz="4000" b="1" dirty="0">
                <a:latin typeface="Calibri" panose="020F0502020204030204" pitchFamily="34" charset="0"/>
                <a:cs typeface="Calibri" panose="020F0502020204030204" pitchFamily="34" charset="0"/>
              </a:rPr>
              <a:t>The </a:t>
            </a:r>
            <a:r>
              <a:rPr lang="en-US" altLang="en-US" sz="4000" b="1" dirty="0">
                <a:solidFill>
                  <a:srgbClr val="C00000"/>
                </a:solidFill>
                <a:effectLst/>
                <a:latin typeface="Calibri" panose="020F0502020204030204" pitchFamily="34" charset="0"/>
                <a:cs typeface="Calibri" panose="020F0502020204030204" pitchFamily="34" charset="0"/>
              </a:rPr>
              <a:t>Civil Rights Act of 1964 </a:t>
            </a:r>
            <a:r>
              <a:rPr lang="en-US" altLang="en-US" sz="4000" b="1" dirty="0">
                <a:latin typeface="Calibri" panose="020F0502020204030204" pitchFamily="34" charset="0"/>
                <a:cs typeface="Calibri" panose="020F0502020204030204" pitchFamily="34" charset="0"/>
              </a:rPr>
              <a:t>was passed to end discrimination based on race, color, religion, and national origin.</a:t>
            </a:r>
          </a:p>
        </p:txBody>
      </p:sp>
      <p:pic>
        <p:nvPicPr>
          <p:cNvPr id="3" name="Picture 2">
            <a:extLst>
              <a:ext uri="{FF2B5EF4-FFF2-40B4-BE49-F238E27FC236}">
                <a16:creationId xmlns:a16="http://schemas.microsoft.com/office/drawing/2014/main" id="{65AEDF35-E397-41A9-88CE-E5E81A9A9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5861785" cy="6246796"/>
          </a:xfrm>
          <a:prstGeom prst="rect">
            <a:avLst/>
          </a:prstGeom>
        </p:spPr>
      </p:pic>
    </p:spTree>
  </p:cSld>
  <p:clrMapOvr>
    <a:masterClrMapping/>
  </p:clrMapOvr>
</p:sld>
</file>

<file path=ppt/theme/theme1.xml><?xml version="1.0" encoding="utf-8"?>
<a:theme xmlns:a="http://schemas.openxmlformats.org/drawingml/2006/main" name="Slit">
  <a:themeElements>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Slit</Template>
  <TotalTime>8300</TotalTime>
  <Words>3711</Words>
  <Application>Microsoft Office PowerPoint</Application>
  <PresentationFormat>On-screen Show (4:3)</PresentationFormat>
  <Paragraphs>216</Paragraphs>
  <Slides>17</Slides>
  <Notes>16</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17</vt:i4>
      </vt:variant>
    </vt:vector>
  </HeadingPairs>
  <TitlesOfParts>
    <vt:vector size="39" baseType="lpstr">
      <vt:lpstr>Aharoni</vt:lpstr>
      <vt:lpstr>Arial</vt:lpstr>
      <vt:lpstr>Calibri</vt:lpstr>
      <vt:lpstr>Calibri Light</vt:lpstr>
      <vt:lpstr>Georgia</vt:lpstr>
      <vt:lpstr>Helvetica Neue</vt:lpstr>
      <vt:lpstr>IBM Plex Sans</vt:lpstr>
      <vt:lpstr>lato</vt:lpstr>
      <vt:lpstr>Muli</vt:lpstr>
      <vt:lpstr>Open Sans</vt:lpstr>
      <vt:lpstr>open-sans</vt:lpstr>
      <vt:lpstr>Roboto</vt:lpstr>
      <vt:lpstr>Segoe UI</vt:lpstr>
      <vt:lpstr>Source Sans Pro</vt:lpstr>
      <vt:lpstr>Tahoma</vt:lpstr>
      <vt:lpstr>Wingdings</vt:lpstr>
      <vt:lpstr>Slit</vt:lpstr>
      <vt:lpstr>Office Theme</vt:lpstr>
      <vt:lpstr>3_Office Theme</vt:lpstr>
      <vt:lpstr>4_Office Theme</vt:lpstr>
      <vt:lpstr>1_Office Theme</vt:lpstr>
      <vt:lpstr>2_Office Theme</vt:lpstr>
      <vt:lpstr>Notes for Teachers</vt:lpstr>
      <vt:lpstr>PowerPoint Presentation</vt:lpstr>
      <vt:lpstr>Who Could NOT Vote in 1920?</vt:lpstr>
      <vt:lpstr>What do you think?</vt:lpstr>
      <vt:lpstr>The Indian Citizenship Act (1924) gave citizenship to Native Americans.</vt:lpstr>
      <vt:lpstr>Civil Rights Movement</vt:lpstr>
      <vt:lpstr>Many Faces  of the Civil Rights Movement</vt:lpstr>
      <vt:lpstr>PowerPoint Presentation</vt:lpstr>
      <vt:lpstr>PowerPoint Presentation</vt:lpstr>
      <vt:lpstr>PowerPoint Presentation</vt:lpstr>
      <vt:lpstr>One Person, One Vote</vt:lpstr>
      <vt:lpstr>PowerPoint Presentation</vt:lpstr>
      <vt:lpstr>The 23rd Amendment (1961) allowed citizens in the District of Columbia to vote for President.</vt:lpstr>
      <vt:lpstr>National Voter  Registration Act (1993) </vt:lpstr>
      <vt:lpstr>PowerPoint Presentation</vt:lpstr>
      <vt:lpstr>No Federal Voting Rights for People  in U.S. Territories</vt:lpstr>
      <vt:lpstr>Who Can Vote?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dc:creator>
  <cp:lastModifiedBy>Pat Fege</cp:lastModifiedBy>
  <cp:revision>560</cp:revision>
  <cp:lastPrinted>1601-01-01T00:00:00Z</cp:lastPrinted>
  <dcterms:created xsi:type="dcterms:W3CDTF">2013-01-30T22:12:20Z</dcterms:created>
  <dcterms:modified xsi:type="dcterms:W3CDTF">2021-02-01T23:20:31Z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