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59" r:id="rId2"/>
    <p:sldMasterId id="2147483683" r:id="rId3"/>
  </p:sldMasterIdLst>
  <p:notesMasterIdLst>
    <p:notesMasterId r:id="rId24"/>
  </p:notesMasterIdLst>
  <p:sldIdLst>
    <p:sldId id="273" r:id="rId4"/>
    <p:sldId id="274" r:id="rId5"/>
    <p:sldId id="482" r:id="rId6"/>
    <p:sldId id="275" r:id="rId7"/>
    <p:sldId id="426" r:id="rId8"/>
    <p:sldId id="263" r:id="rId9"/>
    <p:sldId id="483" r:id="rId10"/>
    <p:sldId id="288" r:id="rId11"/>
    <p:sldId id="484" r:id="rId12"/>
    <p:sldId id="471" r:id="rId13"/>
    <p:sldId id="472" r:id="rId14"/>
    <p:sldId id="473" r:id="rId15"/>
    <p:sldId id="474" r:id="rId16"/>
    <p:sldId id="475" r:id="rId17"/>
    <p:sldId id="476" r:id="rId18"/>
    <p:sldId id="477" r:id="rId19"/>
    <p:sldId id="478" r:id="rId20"/>
    <p:sldId id="287" r:id="rId21"/>
    <p:sldId id="470" r:id="rId22"/>
    <p:sldId id="42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9900"/>
    <a:srgbClr val="0033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66262" autoAdjust="0"/>
  </p:normalViewPr>
  <p:slideViewPr>
    <p:cSldViewPr snapToGrid="0">
      <p:cViewPr varScale="1">
        <p:scale>
          <a:sx n="55" d="100"/>
          <a:sy n="55" d="100"/>
        </p:scale>
        <p:origin x="1632"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64EAE-C321-4C1C-91BC-28E852F144D8}"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AFD5D-8E27-4115-8E35-D1A81643D59E}" type="slidenum">
              <a:rPr lang="en-US" smtClean="0"/>
              <a:t>‹#›</a:t>
            </a:fld>
            <a:endParaRPr lang="en-US"/>
          </a:p>
        </p:txBody>
      </p:sp>
    </p:spTree>
    <p:extLst>
      <p:ext uri="{BB962C8B-B14F-4D97-AF65-F5344CB8AC3E}">
        <p14:creationId xmlns:p14="http://schemas.microsoft.com/office/powerpoint/2010/main" val="221858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reepik.com/free-vector/mailbox-concept-landing-page_5337100.htm#page=7&amp;query=mailbox&amp;position=2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8474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screen, accurately enter the number on your driver’s license (Customer identification number on your DMV ID), your Social Security number and your date of birth.</a:t>
            </a:r>
          </a:p>
          <a:p>
            <a:r>
              <a:rPr lang="en-US" dirty="0"/>
              <a:t>You </a:t>
            </a:r>
            <a:r>
              <a:rPr lang="en-US" b="1" dirty="0"/>
              <a:t>must click the boxes below your date of birth </a:t>
            </a:r>
            <a:r>
              <a:rPr lang="en-US" dirty="0"/>
              <a:t>that indicates you are providing your own accurate information and not another person’s. </a:t>
            </a:r>
          </a:p>
          <a:p>
            <a:r>
              <a:rPr lang="en-US" dirty="0"/>
              <a:t>You are also agreeing that the information from the DMV can be used for your voter registration.  </a:t>
            </a:r>
          </a:p>
          <a:p>
            <a:endParaRPr lang="en-US" dirty="0"/>
          </a:p>
          <a:p>
            <a:r>
              <a:rPr lang="en-US" dirty="0"/>
              <a:t>When finished entering your information, click the “Next” button to continue. </a:t>
            </a:r>
          </a:p>
          <a:p>
            <a:endParaRPr lang="en-US" dirty="0"/>
          </a:p>
          <a:p>
            <a:r>
              <a:rPr lang="en-US" b="1" dirty="0"/>
              <a:t>Image</a:t>
            </a:r>
            <a:r>
              <a:rPr lang="en-US" dirty="0"/>
              <a:t>: Virginia Department of Elections</a:t>
            </a:r>
          </a:p>
          <a:p>
            <a:endParaRPr lang="en-US" dirty="0"/>
          </a:p>
        </p:txBody>
      </p:sp>
      <p:sp>
        <p:nvSpPr>
          <p:cNvPr id="4" name="Slide Number Placeholder 3"/>
          <p:cNvSpPr>
            <a:spLocks noGrp="1"/>
          </p:cNvSpPr>
          <p:nvPr>
            <p:ph type="sldNum" sz="quarter" idx="5"/>
          </p:nvPr>
        </p:nvSpPr>
        <p:spPr/>
        <p:txBody>
          <a:bodyPr/>
          <a:lstStyle/>
          <a:p>
            <a:fld id="{7E6AFD5D-8E27-4115-8E35-D1A81643D59E}" type="slidenum">
              <a:rPr lang="en-US" smtClean="0"/>
              <a:t>10</a:t>
            </a:fld>
            <a:endParaRPr lang="en-US"/>
          </a:p>
        </p:txBody>
      </p:sp>
    </p:spTree>
    <p:extLst>
      <p:ext uri="{BB962C8B-B14F-4D97-AF65-F5344CB8AC3E}">
        <p14:creationId xmlns:p14="http://schemas.microsoft.com/office/powerpoint/2010/main" val="347150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click answers to the questions on the screen. You will be allowed to continue answering questions if your answer meets the criteria for voting in Virginia. You will </a:t>
            </a:r>
            <a:r>
              <a:rPr lang="en-US" b="1" dirty="0"/>
              <a:t>NOT</a:t>
            </a:r>
            <a:r>
              <a:rPr lang="en-US" dirty="0"/>
              <a:t> be allowed to continue if you do not meet the criteria based on your response. </a:t>
            </a:r>
          </a:p>
          <a:p>
            <a:endParaRPr lang="en-US" dirty="0"/>
          </a:p>
          <a:p>
            <a:r>
              <a:rPr lang="en-US" dirty="0"/>
              <a:t>The grayed-out words will show in black based on your answers. If you answer that you are registered to vote in another state, you must type the name of that state in the box. </a:t>
            </a:r>
          </a:p>
          <a:p>
            <a:r>
              <a:rPr lang="en-US" dirty="0"/>
              <a:t>If you were convicted of a felony, a very serious crime, or were judged mentally incapacitated, you must indicate that your right to vote has been restored. </a:t>
            </a:r>
          </a:p>
          <a:p>
            <a:endParaRPr lang="en-US" dirty="0"/>
          </a:p>
          <a:p>
            <a:endParaRPr lang="en-US" dirty="0"/>
          </a:p>
          <a:p>
            <a:endParaRPr lang="en-US" dirty="0"/>
          </a:p>
          <a:p>
            <a:endParaRPr lang="en-US" dirty="0"/>
          </a:p>
          <a:p>
            <a:r>
              <a:rPr lang="en-US" dirty="0"/>
              <a:t>Image: Virginia Department of Elections</a:t>
            </a:r>
          </a:p>
          <a:p>
            <a:endParaRPr lang="en-US" dirty="0"/>
          </a:p>
        </p:txBody>
      </p:sp>
      <p:sp>
        <p:nvSpPr>
          <p:cNvPr id="4" name="Slide Number Placeholder 3"/>
          <p:cNvSpPr>
            <a:spLocks noGrp="1"/>
          </p:cNvSpPr>
          <p:nvPr>
            <p:ph type="sldNum" sz="quarter" idx="5"/>
          </p:nvPr>
        </p:nvSpPr>
        <p:spPr/>
        <p:txBody>
          <a:bodyPr/>
          <a:lstStyle/>
          <a:p>
            <a:fld id="{7E6AFD5D-8E27-4115-8E35-D1A81643D59E}" type="slidenum">
              <a:rPr lang="en-US" smtClean="0"/>
              <a:t>11</a:t>
            </a:fld>
            <a:endParaRPr lang="en-US"/>
          </a:p>
        </p:txBody>
      </p:sp>
    </p:spTree>
    <p:extLst>
      <p:ext uri="{BB962C8B-B14F-4D97-AF65-F5344CB8AC3E}">
        <p14:creationId xmlns:p14="http://schemas.microsoft.com/office/powerpoint/2010/main" val="114352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on this page may already appear based upon information from the DMV.  If so, check it for accuracy.  If it is not accurate, you will need to type in the correct information.  </a:t>
            </a:r>
          </a:p>
          <a:p>
            <a:endParaRPr lang="en-US" dirty="0"/>
          </a:p>
          <a:p>
            <a:r>
              <a:rPr lang="en-US" dirty="0"/>
              <a:t>If there is nothing in the boxes, you will need to type in the correct information.  It is important to note that this is our </a:t>
            </a:r>
            <a:r>
              <a:rPr lang="en-US" b="1" dirty="0"/>
              <a:t>LEGAL first and last name</a:t>
            </a:r>
            <a:r>
              <a:rPr lang="en-US" dirty="0"/>
              <a:t>.  No nicknames are allowed.  Also, if your last name is hyphenated, be sure to include both parts.  Be sure to check the box for “I do not have a Middle name” if need be.</a:t>
            </a:r>
          </a:p>
          <a:p>
            <a:endParaRPr lang="en-US" dirty="0"/>
          </a:p>
          <a:p>
            <a:r>
              <a:rPr lang="en-US" dirty="0"/>
              <a:t>Your residence is where you sleep at night, not necessarily where you collect your mail.  Be sure to provide both your house/apartment number as well as the full street name.  </a:t>
            </a:r>
          </a:p>
        </p:txBody>
      </p:sp>
      <p:sp>
        <p:nvSpPr>
          <p:cNvPr id="4" name="Slide Number Placeholder 3"/>
          <p:cNvSpPr>
            <a:spLocks noGrp="1"/>
          </p:cNvSpPr>
          <p:nvPr>
            <p:ph type="sldNum" sz="quarter" idx="5"/>
          </p:nvPr>
        </p:nvSpPr>
        <p:spPr/>
        <p:txBody>
          <a:bodyPr/>
          <a:lstStyle/>
          <a:p>
            <a:fld id="{7E6AFD5D-8E27-4115-8E35-D1A81643D59E}" type="slidenum">
              <a:rPr lang="en-US" smtClean="0"/>
              <a:t>12</a:t>
            </a:fld>
            <a:endParaRPr lang="en-US"/>
          </a:p>
        </p:txBody>
      </p:sp>
    </p:spTree>
    <p:extLst>
      <p:ext uri="{BB962C8B-B14F-4D97-AF65-F5344CB8AC3E}">
        <p14:creationId xmlns:p14="http://schemas.microsoft.com/office/powerpoint/2010/main" val="3611861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has pre-selected answers that most likely do not apply to you, and you can leave this page as it is. </a:t>
            </a:r>
          </a:p>
          <a:p>
            <a:endParaRPr lang="en-US" dirty="0"/>
          </a:p>
          <a:p>
            <a:r>
              <a:rPr lang="en-US" dirty="0"/>
              <a:t>Some people are protected voters and do not have to provide their home address, such as people in law enforcement or people who are under court protection. This most likely does not apply to you.  </a:t>
            </a:r>
          </a:p>
          <a:p>
            <a:endParaRPr lang="en-US" dirty="0"/>
          </a:p>
        </p:txBody>
      </p:sp>
      <p:sp>
        <p:nvSpPr>
          <p:cNvPr id="4" name="Slide Number Placeholder 3"/>
          <p:cNvSpPr>
            <a:spLocks noGrp="1"/>
          </p:cNvSpPr>
          <p:nvPr>
            <p:ph type="sldNum" sz="quarter" idx="5"/>
          </p:nvPr>
        </p:nvSpPr>
        <p:spPr/>
        <p:txBody>
          <a:bodyPr/>
          <a:lstStyle/>
          <a:p>
            <a:fld id="{7E6AFD5D-8E27-4115-8E35-D1A81643D59E}" type="slidenum">
              <a:rPr lang="en-US" smtClean="0"/>
              <a:t>13</a:t>
            </a:fld>
            <a:endParaRPr lang="en-US"/>
          </a:p>
        </p:txBody>
      </p:sp>
    </p:spTree>
    <p:extLst>
      <p:ext uri="{BB962C8B-B14F-4D97-AF65-F5344CB8AC3E}">
        <p14:creationId xmlns:p14="http://schemas.microsoft.com/office/powerpoint/2010/main" val="281043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pertains only to active-duty military and their families if their “home state” is Virginia but they are not currently residing here.  For example, they might be stationed in Germany but want to register to vote in Virginia as they consider Virginia their “home state”. Since you are now a resident of Fairfax County, this would not pertain to you. Remember that no matter where you are. in the world, as a U.S. citizen you have the right to vote in an election.</a:t>
            </a:r>
          </a:p>
        </p:txBody>
      </p:sp>
      <p:sp>
        <p:nvSpPr>
          <p:cNvPr id="4" name="Slide Number Placeholder 3"/>
          <p:cNvSpPr>
            <a:spLocks noGrp="1"/>
          </p:cNvSpPr>
          <p:nvPr>
            <p:ph type="sldNum" sz="quarter" idx="5"/>
          </p:nvPr>
        </p:nvSpPr>
        <p:spPr/>
        <p:txBody>
          <a:bodyPr/>
          <a:lstStyle/>
          <a:p>
            <a:fld id="{7E6AFD5D-8E27-4115-8E35-D1A81643D59E}" type="slidenum">
              <a:rPr lang="en-US" smtClean="0"/>
              <a:t>14</a:t>
            </a:fld>
            <a:endParaRPr lang="en-US"/>
          </a:p>
        </p:txBody>
      </p:sp>
    </p:spTree>
    <p:extLst>
      <p:ext uri="{BB962C8B-B14F-4D97-AF65-F5344CB8AC3E}">
        <p14:creationId xmlns:p14="http://schemas.microsoft.com/office/powerpoint/2010/main" val="1117722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Arial" panose="020B0604020202020204" pitchFamily="34" charset="0"/>
              </a:rPr>
              <a:t>Under the question, </a:t>
            </a:r>
            <a:r>
              <a:rPr lang="en-US" sz="1200" i="1" dirty="0">
                <a:effectLst/>
                <a:latin typeface="Times New Roman" panose="02020603050405020304" pitchFamily="18" charset="0"/>
                <a:ea typeface="Arial" panose="020B0604020202020204" pitchFamily="34" charset="0"/>
              </a:rPr>
              <a:t>Would you like to vote by mail? </a:t>
            </a:r>
            <a:r>
              <a:rPr lang="en-US" sz="1200" dirty="0">
                <a:effectLst/>
                <a:latin typeface="Times New Roman" panose="02020603050405020304" pitchFamily="18" charset="0"/>
                <a:ea typeface="Arial" panose="020B0604020202020204" pitchFamily="34" charset="0"/>
              </a:rPr>
              <a:t>the directions ask you to choose an absentee option. This means you need to decide if you want to vote by mail or not. The choice of NOT voting by mail (absentee) is selected for you. This means that you want to vote in-person either on </a:t>
            </a:r>
            <a:r>
              <a:rPr lang="en-US" sz="1200" b="1" dirty="0">
                <a:effectLst/>
                <a:latin typeface="Times New Roman" panose="02020603050405020304" pitchFamily="18" charset="0"/>
                <a:ea typeface="Arial" panose="020B0604020202020204" pitchFamily="34" charset="0"/>
              </a:rPr>
              <a:t>Election Day </a:t>
            </a:r>
            <a:r>
              <a:rPr lang="en-US" sz="1200" dirty="0">
                <a:effectLst/>
                <a:latin typeface="Times New Roman" panose="02020603050405020304" pitchFamily="18" charset="0"/>
                <a:ea typeface="Arial" panose="020B0604020202020204" pitchFamily="34" charset="0"/>
              </a:rPr>
              <a:t>or during </a:t>
            </a:r>
            <a:r>
              <a:rPr lang="en-US" sz="1200" b="1" dirty="0">
                <a:effectLst/>
                <a:latin typeface="Times New Roman" panose="02020603050405020304" pitchFamily="18" charset="0"/>
                <a:ea typeface="Arial" panose="020B0604020202020204" pitchFamily="34" charset="0"/>
              </a:rPr>
              <a:t>Early Voting</a:t>
            </a:r>
            <a:r>
              <a:rPr lang="en-US" sz="1200" dirty="0">
                <a:effectLst/>
                <a:latin typeface="Times New Roman" panose="02020603050405020304" pitchFamily="18" charset="0"/>
                <a:ea typeface="Arial" panose="020B0604020202020204" pitchFamily="34" charset="0"/>
              </a:rPr>
              <a:t>. If you do want to vote by mail, click on one of the other circles.   If you do request an absentee ballot, we suggest that you check out our presentation on “How to Vote Absentee by Mail” for more information on this process.  </a:t>
            </a:r>
            <a:endParaRPr lang="en-US" sz="1200" dirty="0">
              <a:effectLst/>
              <a:latin typeface="Arial" panose="020B0604020202020204" pitchFamily="34" charset="0"/>
              <a:ea typeface="Arial" panose="020B0604020202020204" pitchFamily="34" charset="0"/>
            </a:endParaRPr>
          </a:p>
          <a:p>
            <a:endParaRPr lang="en-US" sz="1200" dirty="0">
              <a:solidFill>
                <a:srgbClr val="2F5597"/>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Virginia Department of Elections</a:t>
            </a:r>
          </a:p>
          <a:p>
            <a:r>
              <a:rPr lang="en-US" dirty="0"/>
              <a:t> </a:t>
            </a:r>
          </a:p>
        </p:txBody>
      </p:sp>
      <p:sp>
        <p:nvSpPr>
          <p:cNvPr id="4" name="Slide Number Placeholder 3"/>
          <p:cNvSpPr>
            <a:spLocks noGrp="1"/>
          </p:cNvSpPr>
          <p:nvPr>
            <p:ph type="sldNum" sz="quarter" idx="5"/>
          </p:nvPr>
        </p:nvSpPr>
        <p:spPr/>
        <p:txBody>
          <a:bodyPr/>
          <a:lstStyle/>
          <a:p>
            <a:fld id="{7E6AFD5D-8E27-4115-8E35-D1A81643D59E}" type="slidenum">
              <a:rPr lang="en-US" smtClean="0"/>
              <a:t>15</a:t>
            </a:fld>
            <a:endParaRPr lang="en-US"/>
          </a:p>
        </p:txBody>
      </p:sp>
    </p:spTree>
    <p:extLst>
      <p:ext uri="{BB962C8B-B14F-4D97-AF65-F5344CB8AC3E}">
        <p14:creationId xmlns:p14="http://schemas.microsoft.com/office/powerpoint/2010/main" val="371944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phone number and email address are requested so that the Office of Elections might be able to contact you if there is a question about your registration. </a:t>
            </a:r>
          </a:p>
          <a:p>
            <a:r>
              <a:rPr lang="en-US" dirty="0"/>
              <a:t>You can also request information about working at the Polls on Election Day.  In recent years, more than 350 FCPS students have worked at the polls in Fairfax County.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Virginia Department of Elections</a:t>
            </a:r>
          </a:p>
          <a:p>
            <a:endParaRPr lang="en-US" dirty="0"/>
          </a:p>
        </p:txBody>
      </p:sp>
      <p:sp>
        <p:nvSpPr>
          <p:cNvPr id="4" name="Slide Number Placeholder 3"/>
          <p:cNvSpPr>
            <a:spLocks noGrp="1"/>
          </p:cNvSpPr>
          <p:nvPr>
            <p:ph type="sldNum" sz="quarter" idx="5"/>
          </p:nvPr>
        </p:nvSpPr>
        <p:spPr/>
        <p:txBody>
          <a:bodyPr/>
          <a:lstStyle/>
          <a:p>
            <a:fld id="{7E6AFD5D-8E27-4115-8E35-D1A81643D59E}" type="slidenum">
              <a:rPr lang="en-US" smtClean="0"/>
              <a:t>16</a:t>
            </a:fld>
            <a:endParaRPr lang="en-US"/>
          </a:p>
        </p:txBody>
      </p:sp>
    </p:spTree>
    <p:extLst>
      <p:ext uri="{BB962C8B-B14F-4D97-AF65-F5344CB8AC3E}">
        <p14:creationId xmlns:p14="http://schemas.microsoft.com/office/powerpoint/2010/main" val="1233092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review the information that you provided to ensure that it is correct. </a:t>
            </a:r>
          </a:p>
          <a:p>
            <a:r>
              <a:rPr lang="en-US" dirty="0"/>
              <a:t>You </a:t>
            </a:r>
            <a:r>
              <a:rPr lang="en-US" b="1" dirty="0"/>
              <a:t>must click the box under: VOTER REGISTRATION AFFIRMATION</a:t>
            </a:r>
            <a:r>
              <a:rPr lang="en-US" dirty="0"/>
              <a:t>. Here you are saying that the information you have provided is correct.  </a:t>
            </a:r>
          </a:p>
          <a:p>
            <a:endParaRPr lang="en-US" dirty="0"/>
          </a:p>
          <a:p>
            <a:r>
              <a:rPr lang="en-US" dirty="0"/>
              <a:t>Be sure to </a:t>
            </a:r>
            <a:r>
              <a:rPr lang="en-US" b="1" dirty="0"/>
              <a:t>click the Submit </a:t>
            </a:r>
            <a:r>
              <a:rPr lang="en-US" dirty="0"/>
              <a:t>button to finalize our voter registration.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Virginia Department of Elections</a:t>
            </a:r>
          </a:p>
          <a:p>
            <a:endParaRPr lang="en-US" dirty="0"/>
          </a:p>
        </p:txBody>
      </p:sp>
      <p:sp>
        <p:nvSpPr>
          <p:cNvPr id="4" name="Slide Number Placeholder 3"/>
          <p:cNvSpPr>
            <a:spLocks noGrp="1"/>
          </p:cNvSpPr>
          <p:nvPr>
            <p:ph type="sldNum" sz="quarter" idx="5"/>
          </p:nvPr>
        </p:nvSpPr>
        <p:spPr/>
        <p:txBody>
          <a:bodyPr/>
          <a:lstStyle/>
          <a:p>
            <a:fld id="{7E6AFD5D-8E27-4115-8E35-D1A81643D59E}" type="slidenum">
              <a:rPr lang="en-US" smtClean="0"/>
              <a:t>17</a:t>
            </a:fld>
            <a:endParaRPr lang="en-US"/>
          </a:p>
        </p:txBody>
      </p:sp>
    </p:spTree>
    <p:extLst>
      <p:ext uri="{BB962C8B-B14F-4D97-AF65-F5344CB8AC3E}">
        <p14:creationId xmlns:p14="http://schemas.microsoft.com/office/powerpoint/2010/main" val="69936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 name="Google Shape;138;p8:notes">
            <a:extLst>
              <a:ext uri="{FF2B5EF4-FFF2-40B4-BE49-F238E27FC236}">
                <a16:creationId xmlns:a16="http://schemas.microsoft.com/office/drawing/2014/main" id="{934A06F8-7544-4E9F-9360-539D6273D29D}"/>
              </a:ext>
            </a:extLst>
          </p:cNvPr>
          <p:cNvSpPr txBox="1">
            <a:spLocks noGrp="1"/>
          </p:cNvSpPr>
          <p:nvPr>
            <p:ph type="body" idx="1"/>
          </p:nvPr>
        </p:nvSpPr>
        <p:spPr/>
        <p:txBody>
          <a:bodyPr spcFirstLastPara="1">
            <a:noAutofit/>
          </a:bodyPr>
          <a:lstStyle/>
          <a:p>
            <a:pPr marL="0">
              <a:lnSpc>
                <a:spcPct val="107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Once the application has been submitted, you should receive notice within 30 days from the Office of Elections. If your registration was successful, you will receive a notification that identifies your polling (or voting) place. This is usually a location close to your home.  Keep this for your records in case you need it in the future. </a:t>
            </a: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If your </a:t>
            </a:r>
            <a:r>
              <a:rPr lang="en-US" sz="1100" b="1" dirty="0">
                <a:latin typeface="Calibri" panose="020F0502020204030204" pitchFamily="34" charset="0"/>
                <a:ea typeface="Calibri" panose="020F0502020204030204" pitchFamily="34" charset="0"/>
                <a:cs typeface="Times New Roman" panose="02020603050405020304" pitchFamily="18" charset="0"/>
              </a:rPr>
              <a:t>registration is not successful</a:t>
            </a:r>
            <a:r>
              <a:rPr lang="en-US" sz="1100" dirty="0">
                <a:latin typeface="Calibri" panose="020F0502020204030204" pitchFamily="34" charset="0"/>
                <a:ea typeface="Calibri" panose="020F0502020204030204" pitchFamily="34" charset="0"/>
                <a:cs typeface="Times New Roman" panose="02020603050405020304" pitchFamily="18" charset="0"/>
              </a:rPr>
              <a:t>, the notice will tell you the problem with your application. Then you can try again using the online form or with a paper application form. If you use a paper form, it must be completed correctly and mailed with a stamp on the envelope. </a:t>
            </a:r>
          </a:p>
          <a:p>
            <a:pPr marL="0" indent="0" eaLnBrk="1" fontAlgn="auto" hangingPunct="1">
              <a:spcBef>
                <a:spcPts val="0"/>
              </a:spcBef>
              <a:spcAft>
                <a:spcPts val="0"/>
              </a:spcAft>
              <a:buSzPts val="1100"/>
              <a:buFont typeface="Arial"/>
              <a:buNone/>
              <a:defRPr/>
            </a:pPr>
            <a:endParaRPr lang="en-US" sz="1000" dirty="0">
              <a:sym typeface="Arial"/>
            </a:endParaRPr>
          </a:p>
          <a:p>
            <a:pPr marL="0" indent="0" eaLnBrk="1" fontAlgn="auto" hangingPunct="1">
              <a:spcBef>
                <a:spcPts val="0"/>
              </a:spcBef>
              <a:spcAft>
                <a:spcPts val="0"/>
              </a:spcAft>
              <a:buSzPts val="1100"/>
              <a:buFont typeface="Arial"/>
              <a:buNone/>
              <a:defRPr/>
            </a:pPr>
            <a:r>
              <a:rPr lang="en-US" sz="1000" dirty="0">
                <a:sym typeface="Arial"/>
              </a:rPr>
              <a:t>Image:</a:t>
            </a:r>
          </a:p>
          <a:p>
            <a:pPr marL="0" indent="0" eaLnBrk="1" fontAlgn="auto" hangingPunct="1">
              <a:spcBef>
                <a:spcPts val="0"/>
              </a:spcBef>
              <a:spcAft>
                <a:spcPts val="0"/>
              </a:spcAft>
              <a:buSzPts val="1100"/>
              <a:buFont typeface="+mj-lt"/>
              <a:buNone/>
              <a:defRPr/>
            </a:pPr>
            <a:r>
              <a:rPr lang="en-US" sz="1100" dirty="0">
                <a:hlinkClick r:id="rId3"/>
              </a:rPr>
              <a:t>https://www.freepik.com/free-vector/mailbox-concept-landing-page_5337100.htm#page=7&amp;query=mailbox&amp;position=25</a:t>
            </a:r>
          </a:p>
          <a:p>
            <a:pPr marL="0" marR="0" lvl="0" indent="0" algn="l" defTabSz="914400" rtl="0" eaLnBrk="1" fontAlgn="auto" latinLnBrk="0" hangingPunct="1">
              <a:lnSpc>
                <a:spcPct val="100000"/>
              </a:lnSpc>
              <a:spcBef>
                <a:spcPts val="0"/>
              </a:spcBef>
              <a:spcAft>
                <a:spcPts val="0"/>
              </a:spcAft>
              <a:buClrTx/>
              <a:buSzPts val="1100"/>
              <a:buFont typeface="+mj-lt"/>
              <a:buNone/>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Postcard image from Fairfax County Government News Center, (10/12/2021) https://www.fairfaxcounty.gov/news/every-fairfax-county-voter-receive-personalized-sample-ballot </a:t>
            </a:r>
          </a:p>
          <a:p>
            <a:pPr marL="0" indent="0" eaLnBrk="1" fontAlgn="auto" hangingPunct="1">
              <a:spcBef>
                <a:spcPts val="0"/>
              </a:spcBef>
              <a:spcAft>
                <a:spcPts val="0"/>
              </a:spcAft>
              <a:buSzPts val="1100"/>
              <a:buFont typeface="+mj-lt"/>
              <a:buNone/>
              <a:defRPr/>
            </a:pPr>
            <a:endParaRPr lang="en-US" sz="1100" dirty="0">
              <a:hlinkClick r:id="rId3"/>
            </a:endParaRPr>
          </a:p>
          <a:p>
            <a:pPr marL="0" indent="0" eaLnBrk="1" fontAlgn="auto" hangingPunct="1">
              <a:spcBef>
                <a:spcPts val="0"/>
              </a:spcBef>
              <a:spcAft>
                <a:spcPts val="0"/>
              </a:spcAft>
              <a:buSzPts val="1100"/>
              <a:buFont typeface="Arial"/>
              <a:buNone/>
              <a:defRPr/>
            </a:pPr>
            <a:endParaRPr sz="1100" dirty="0">
              <a:sym typeface="Arial"/>
            </a:endParaRPr>
          </a:p>
        </p:txBody>
      </p:sp>
      <p:sp>
        <p:nvSpPr>
          <p:cNvPr id="26627" name="Google Shape;139;p8:notes">
            <a:extLst>
              <a:ext uri="{FF2B5EF4-FFF2-40B4-BE49-F238E27FC236}">
                <a16:creationId xmlns:a16="http://schemas.microsoft.com/office/drawing/2014/main" id="{ADFCD4FB-DF2B-475A-BBC2-243919998EC7}"/>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5aa8a28fc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5aa8a28fc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Once you are registered, it is important to be informed about the issues and candidates which may appear on the ballot you will be using.  While there are many sources of information, there may also be misinformation about the candidates and the election.  One place to find non-partisan information is Vote411.org.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Vote 411.org is a nationwide, nonpartisan website that has lots of the needed information to answer questions you may have, so you can make careful and informed decisions when you vote.   Enter your name and address and you will get information about who is running for office in your area, when the election will be held, and other issues that will be on your ballot when you go to vote. You can also check to make sure you are registered and locate your polling place. </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A8D80DF-34DE-45D5-A38D-65E6B92D604A}"/>
              </a:ext>
            </a:extLst>
          </p:cNvPr>
          <p:cNvSpPr>
            <a:spLocks noGrp="1" noRot="1" noChangeAspect="1" noTextEdit="1"/>
          </p:cNvSpPr>
          <p:nvPr>
            <p:ph type="sldImg"/>
          </p:nvPr>
        </p:nvSpPr>
        <p:spPr>
          <a:ln>
            <a:headEnd/>
            <a:tailEnd/>
          </a:ln>
        </p:spPr>
      </p:sp>
      <p:sp>
        <p:nvSpPr>
          <p:cNvPr id="6147" name="Notes Placeholder 2">
            <a:extLst>
              <a:ext uri="{FF2B5EF4-FFF2-40B4-BE49-F238E27FC236}">
                <a16:creationId xmlns:a16="http://schemas.microsoft.com/office/drawing/2014/main" id="{B9A2EBD5-E2EF-4063-AA74-DCA931F89F86}"/>
              </a:ext>
            </a:extLst>
          </p:cNvPr>
          <p:cNvSpPr txBox="1">
            <a:spLocks noGrp="1" noChangeArrowheads="1"/>
          </p:cNvSpPr>
          <p:nvPr>
            <p:ph type="body" idx="1"/>
          </p:nvPr>
        </p:nvSpPr>
        <p:spPr/>
        <p:txBody>
          <a:bodyPr/>
          <a:lstStyle/>
          <a:p>
            <a:pPr marL="0" marR="0" lvl="0" indent="-298450" algn="l" defTabSz="914400" rtl="0" eaLnBrk="0" fontAlgn="base" latinLnBrk="0" hangingPunct="0">
              <a:lnSpc>
                <a:spcPct val="107000"/>
              </a:lnSpc>
              <a:spcBef>
                <a:spcPts val="0"/>
              </a:spcBef>
              <a:spcAft>
                <a:spcPts val="0"/>
              </a:spcAft>
              <a:buClr>
                <a:srgbClr val="000000"/>
              </a:buClr>
              <a:buSzTx/>
              <a:buFont typeface="Arial" panose="020B0604020202020204" pitchFamily="34" charset="0"/>
              <a:buNone/>
              <a:tabLst/>
              <a:defRPr/>
            </a:pPr>
            <a:r>
              <a:rPr lang="en-US" altLang="en-US" sz="1100" dirty="0">
                <a:latin typeface="Arial" panose="020B0604020202020204" pitchFamily="34" charset="0"/>
                <a:cs typeface="Arial" panose="020B060402020202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Welcome to this presentation by the League of Women Voters. In 1920, after years of advocating for the right to vote, the 19</a:t>
            </a:r>
            <a:r>
              <a:rPr kumimoji="0" lang="en-US" sz="1400" b="0" i="0"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th</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 amendment was passed. This gave women the right to vote. At that same time, the League of Women Voters was established to assist people to register to vote and provide nonpartisan information so that people could become educated voters.  This is still true of our mission today. </a:t>
            </a:r>
          </a:p>
          <a:p>
            <a:pPr marL="0">
              <a:lnSpc>
                <a:spcPct val="107000"/>
              </a:lnSpc>
              <a:spcBef>
                <a:spcPts val="0"/>
              </a:spcBef>
              <a:spcAft>
                <a:spcPts val="0"/>
              </a:spcAft>
              <a:defRPr/>
            </a:pPr>
            <a:endParaRPr lang="en-US" sz="1100" dirty="0">
              <a:latin typeface="Arial" panose="020B0604020202020204" pitchFamily="34" charset="0"/>
              <a:ea typeface="Calibri" panose="020F0502020204030204" pitchFamily="34" charset="0"/>
              <a:cs typeface="Arial" panose="020B0604020202020204" pitchFamily="34" charset="0"/>
            </a:endParaRPr>
          </a:p>
          <a:p>
            <a:pPr marL="0">
              <a:lnSpc>
                <a:spcPct val="107000"/>
              </a:lnSpc>
              <a:spcBef>
                <a:spcPts val="0"/>
              </a:spcBef>
              <a:spcAft>
                <a:spcPts val="0"/>
              </a:spcAft>
              <a:defRPr/>
            </a:pPr>
            <a:r>
              <a:rPr lang="en-US" sz="1100" dirty="0">
                <a:latin typeface="Calibri" panose="020F0502020204030204" pitchFamily="34" charset="0"/>
                <a:ea typeface="Calibri" panose="020F0502020204030204" pitchFamily="34" charset="0"/>
                <a:cs typeface="Times New Roman" panose="02020603050405020304" pitchFamily="18" charset="0"/>
              </a:rPr>
              <a:t>The goal of this presentation is to provide a short introduction about the history of voting rights and help you register to vote in Virginia </a:t>
            </a:r>
            <a:r>
              <a:rPr lang="en-US" sz="1100" b="1" dirty="0">
                <a:latin typeface="Calibri" panose="020F0502020204030204" pitchFamily="34" charset="0"/>
                <a:ea typeface="Calibri" panose="020F0502020204030204" pitchFamily="34" charset="0"/>
                <a:cs typeface="Times New Roman" panose="02020603050405020304" pitchFamily="18" charset="0"/>
              </a:rPr>
              <a:t>using the online application</a:t>
            </a:r>
            <a:r>
              <a:rPr lang="en-US" sz="1100" dirty="0">
                <a:latin typeface="Calibri" panose="020F0502020204030204" pitchFamily="34" charset="0"/>
                <a:ea typeface="Calibri" panose="020F0502020204030204" pitchFamily="34" charset="0"/>
                <a:cs typeface="Times New Roman" panose="02020603050405020304" pitchFamily="18" charset="0"/>
              </a:rPr>
              <a:t>.  If you want/need to register with a paper application, view the presentation that explains completing the paper voter registration application form. Additional presentations in this series address other aspects of voting. </a:t>
            </a: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sz="1200" b="1" dirty="0">
                <a:latin typeface="Calibri" panose="020F0502020204030204" pitchFamily="34" charset="0"/>
                <a:ea typeface="Calibri" panose="020F0502020204030204" pitchFamily="34" charset="0"/>
                <a:cs typeface="Times New Roman" panose="02020603050405020304" pitchFamily="18" charset="0"/>
              </a:rPr>
              <a:t>Image sources: </a:t>
            </a:r>
          </a:p>
          <a:p>
            <a:pPr marL="228600" indent="-228600">
              <a:lnSpc>
                <a:spcPct val="107000"/>
              </a:lnSpc>
              <a:spcBef>
                <a:spcPts val="0"/>
              </a:spcBef>
              <a:spcAft>
                <a:spcPts val="0"/>
              </a:spcAft>
              <a:buFont typeface="+mj-lt"/>
              <a:buAutoNum type="arabicPeriod"/>
              <a:defRPr/>
            </a:pPr>
            <a:r>
              <a:rPr lang="en-US" sz="1100" b="0" i="0" dirty="0">
                <a:solidFill>
                  <a:srgbClr val="333333"/>
                </a:solidFill>
                <a:effectLst/>
                <a:latin typeface="Open Sans"/>
              </a:rPr>
              <a:t>(1917) </a:t>
            </a:r>
            <a:r>
              <a:rPr lang="en-US" sz="1100" b="0" i="1" dirty="0">
                <a:solidFill>
                  <a:srgbClr val="333333"/>
                </a:solidFill>
                <a:effectLst/>
                <a:latin typeface="Open Sans"/>
              </a:rPr>
              <a:t>The first picket line - College day in the picket line</a:t>
            </a:r>
            <a:r>
              <a:rPr lang="en-US" sz="1100" b="0" i="0" dirty="0">
                <a:solidFill>
                  <a:srgbClr val="333333"/>
                </a:solidFill>
                <a:effectLst/>
                <a:latin typeface="Open Sans"/>
              </a:rPr>
              <a:t>. Washington D.C, 1917. Feb. [Photograph] Retrieved from the Library of Congress, https://www.loc.gov</a:t>
            </a:r>
            <a:r>
              <a:rPr lang="en-US" sz="1200" b="0" i="0" dirty="0">
                <a:solidFill>
                  <a:srgbClr val="333333"/>
                </a:solidFill>
                <a:effectLst/>
                <a:latin typeface="Open Sans"/>
              </a:rPr>
              <a:t>/item/97500299/.)</a:t>
            </a:r>
          </a:p>
          <a:p>
            <a:pPr marL="228600" marR="0" lvl="0" indent="-228600" algn="l" defTabSz="914400" rtl="0" eaLnBrk="0" fontAlgn="base" latinLnBrk="0" hangingPunct="0">
              <a:lnSpc>
                <a:spcPct val="107000"/>
              </a:lnSpc>
              <a:spcBef>
                <a:spcPts val="0"/>
              </a:spcBef>
              <a:spcAft>
                <a:spcPts val="0"/>
              </a:spcAft>
              <a:buClr>
                <a:srgbClr val="000000"/>
              </a:buClr>
              <a:buSzTx/>
              <a:buFont typeface="+mj-lt"/>
              <a:buAutoNum type="arabicPeriod"/>
              <a:tabLst/>
              <a:defRPr/>
            </a:pPr>
            <a:r>
              <a:rPr kumimoji="0" lang="en-US" sz="11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panose="020B0604020202020204" pitchFamily="34" charset="0"/>
              </a:rPr>
              <a:t>LWV-FX photo</a:t>
            </a:r>
          </a:p>
          <a:p>
            <a:pPr marL="0">
              <a:lnSpc>
                <a:spcPct val="107000"/>
              </a:lnSpc>
              <a:spcBef>
                <a:spcPts val="0"/>
              </a:spcBef>
              <a:spcAft>
                <a:spcPts val="0"/>
              </a:spcAft>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58750" indent="0" eaLnBrk="1" hangingPunct="1">
              <a:buSzPts val="1100"/>
              <a:defRPr/>
            </a:pPr>
            <a:endParaRPr lang="en-US" altLang="en-US" sz="1100"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2D40CBC-1271-4A0A-B021-7347C0647119}"/>
              </a:ext>
            </a:extLst>
          </p:cNvPr>
          <p:cNvSpPr>
            <a:spLocks noGrp="1" noRot="1" noChangeAspect="1" noTextEdit="1"/>
          </p:cNvSpPr>
          <p:nvPr>
            <p:ph type="sldImg"/>
          </p:nvPr>
        </p:nvSpPr>
        <p:spPr>
          <a:ln>
            <a:headEnd/>
            <a:tailEnd/>
          </a:ln>
        </p:spPr>
      </p:sp>
      <p:sp>
        <p:nvSpPr>
          <p:cNvPr id="3" name="Notes Placeholder 2">
            <a:extLst>
              <a:ext uri="{FF2B5EF4-FFF2-40B4-BE49-F238E27FC236}">
                <a16:creationId xmlns:a16="http://schemas.microsoft.com/office/drawing/2014/main" id="{35A247FC-B830-4C98-AD19-A82ECBE90F93}"/>
              </a:ext>
            </a:extLst>
          </p:cNvPr>
          <p:cNvSpPr>
            <a:spLocks noGrp="1"/>
          </p:cNvSpPr>
          <p:nvPr>
            <p:ph type="body" idx="1"/>
          </p:nvPr>
        </p:nvSpPr>
        <p:spPr/>
        <p:txBody>
          <a:bodyPr/>
          <a:lstStyle/>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Voting is a right that should not be taken for granted. Voting is an opportunity to make your voice heard. Many people have fought, and some have even died for this right. </a:t>
            </a: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Voting is your right and responsibility as a citizen of the United States.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Register to vote and urge your friends and family to become registered. </a:t>
            </a: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Become an informed citizen about the candidates and issues before your vote.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Help to Get out the Vote by encouraging others to vote! </a:t>
            </a:r>
          </a:p>
          <a:p>
            <a:pPr marL="0" indent="0">
              <a:lnSpc>
                <a:spcPct val="107000"/>
              </a:lnSpc>
              <a:spcBef>
                <a:spcPts val="0"/>
              </a:spcBef>
              <a:spcAft>
                <a:spcPts val="0"/>
              </a:spcAft>
              <a:buFont typeface="Arial" panose="020B0604020202020204" pitchFamily="34" charset="0"/>
              <a:buNone/>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0"/>
              </a:spcAft>
              <a:buFont typeface="Arial" panose="020B0604020202020204" pitchFamily="34" charset="0"/>
              <a:buNone/>
              <a:defRPr/>
            </a:pPr>
            <a:r>
              <a:rPr lang="en-US" dirty="0">
                <a:latin typeface="Calibri" panose="020F0502020204030204" pitchFamily="34" charset="0"/>
                <a:ea typeface="Calibri" panose="020F0502020204030204" pitchFamily="34" charset="0"/>
                <a:cs typeface="Times New Roman" panose="02020603050405020304" pitchFamily="18" charset="0"/>
              </a:rPr>
              <a:t>Voting is your Power! </a:t>
            </a:r>
          </a:p>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Image: Used by Permission from the New York State United Teachers</a:t>
            </a:r>
          </a:p>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u="sng" dirty="0"/>
              <a:t>Top photos: </a:t>
            </a:r>
          </a:p>
          <a:p>
            <a:pPr marL="0" lvl="0" indent="0" algn="l" rtl="0">
              <a:spcBef>
                <a:spcPts val="0"/>
              </a:spcBef>
              <a:spcAft>
                <a:spcPts val="0"/>
              </a:spcAft>
              <a:buNone/>
            </a:pPr>
            <a:r>
              <a:rPr lang="en-US" dirty="0"/>
              <a:t>When the United States was founded, only white men who were 21 years old or older and property owners could vote.  While the first women’s rights convention was held in 1848 at Seneca Falls, after the Civil War, women began advocating for the right to vote once again.  Here you see a picture of women participating in a protest rally .  Women protested at the White House for the first time and even chained themselves to the fence there.  Under the direction of President Wilson, the women were arrested and jailed at the federal prison in what is now the Lorton Workhouse.  While there, the women continued their protests and were even force fed.  There is a small museum called the Lucy Burn Museum, there now that documents what took place.  </a:t>
            </a:r>
          </a:p>
          <a:p>
            <a:pPr marL="0" lvl="0" indent="0" algn="l" rtl="0">
              <a:spcBef>
                <a:spcPts val="0"/>
              </a:spcBef>
              <a:spcAft>
                <a:spcPts val="0"/>
              </a:spcAft>
              <a:buNone/>
            </a:pPr>
            <a:endParaRPr lang="en-US" dirty="0"/>
          </a:p>
          <a:p>
            <a:pPr marL="0" lvl="0" indent="0" algn="l" rtl="0">
              <a:spcBef>
                <a:spcPts val="0"/>
              </a:spcBef>
              <a:spcAft>
                <a:spcPts val="0"/>
              </a:spcAft>
              <a:buNone/>
            </a:pPr>
            <a:r>
              <a:rPr lang="en-US" b="1" u="sng" dirty="0"/>
              <a:t>Middle photos:</a:t>
            </a:r>
          </a:p>
          <a:p>
            <a:pPr marL="0" lvl="0" indent="0" algn="l" rtl="0">
              <a:spcBef>
                <a:spcPts val="0"/>
              </a:spcBef>
              <a:spcAft>
                <a:spcPts val="0"/>
              </a:spcAft>
              <a:buNone/>
            </a:pPr>
            <a:r>
              <a:rPr lang="en-US" b="0" u="none" dirty="0"/>
              <a:t>While Blacks were given the right to vote in 1870 by the 14</a:t>
            </a:r>
            <a:r>
              <a:rPr lang="en-US" b="0" u="none" baseline="30000" dirty="0"/>
              <a:t>th</a:t>
            </a:r>
            <a:r>
              <a:rPr lang="en-US" b="0" u="none" dirty="0"/>
              <a:t> and 15</a:t>
            </a:r>
            <a:r>
              <a:rPr lang="en-US" b="0" u="none" baseline="30000" dirty="0"/>
              <a:t>th</a:t>
            </a:r>
            <a:r>
              <a:rPr lang="en-US" b="0" u="none" dirty="0"/>
              <a:t> Amendments, they were effectively kept away from the polls by Jim Crow laws such as poll taxes and literacy texts until the 1960s.  The Civil Rights Movement began after WWII when Black soldiers who had fought for freedom oversees came home only to face discrimination here.  There were many leaders within the Civil Rights Movement who led protests to increase voting rights.  One of them was John Lewis who was beaten and arrested more than 25 times in his efforts to promote voter registration.  This work culminated in the Civil Rights Act of 1964 and the Voting Rights Act of 1965.  s</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sng" dirty="0"/>
              <a:t>Bottom photos: </a:t>
            </a:r>
          </a:p>
          <a:p>
            <a:pPr marL="0" lvl="0" indent="0" algn="l" rtl="0">
              <a:spcBef>
                <a:spcPts val="0"/>
              </a:spcBef>
              <a:spcAft>
                <a:spcPts val="0"/>
              </a:spcAft>
              <a:buNone/>
            </a:pPr>
            <a:r>
              <a:rPr lang="en-US" b="0" u="none" dirty="0"/>
              <a:t>During the 1960s, the United States was involved in a war in Southeast Asia.  The Vietnam War required many soldiers which resulted in the establishment of a draft that required all males to register for the draft when they turned 18 years old.  Many of these young men who were drafted died or were injured in the war.  As media coverage of the war showed the devastation, young people began to protest the war and the draft.  “Old enough to fight, old enough to vote” became the driving message that resulted in the 26</a:t>
            </a:r>
            <a:r>
              <a:rPr lang="en-US" b="0" u="none" baseline="30000" dirty="0"/>
              <a:t>th</a:t>
            </a:r>
            <a:r>
              <a:rPr lang="en-US" b="0" u="none" dirty="0"/>
              <a:t> Amendment which gave young people, age 18-21 the right to vote.  </a:t>
            </a:r>
          </a:p>
          <a:p>
            <a:pPr marL="0" lvl="0" indent="0" algn="l" rtl="0">
              <a:spcBef>
                <a:spcPts val="0"/>
              </a:spcBef>
              <a:spcAft>
                <a:spcPts val="0"/>
              </a:spcAft>
              <a:buNone/>
            </a:pPr>
            <a:r>
              <a:rPr lang="en-US" b="0" u="none" dirty="0"/>
              <a:t>s</a:t>
            </a:r>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none" dirty="0"/>
              <a:t>Image Sources:  </a:t>
            </a:r>
          </a:p>
          <a:p>
            <a:endParaRPr lang="en-US" dirty="0"/>
          </a:p>
        </p:txBody>
      </p:sp>
    </p:spTree>
    <p:extLst>
      <p:ext uri="{BB962C8B-B14F-4D97-AF65-F5344CB8AC3E}">
        <p14:creationId xmlns:p14="http://schemas.microsoft.com/office/powerpoint/2010/main" val="322424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87CFEFC7-3DF2-49E9-956F-5385EAC6C313}"/>
              </a:ext>
            </a:extLst>
          </p:cNvPr>
          <p:cNvSpPr>
            <a:spLocks noGrp="1" noRot="1" noChangeAspect="1" noTextEdit="1"/>
          </p:cNvSpPr>
          <p:nvPr>
            <p:ph type="sldImg"/>
          </p:nvPr>
        </p:nvSpPr>
        <p:spPr>
          <a:ln>
            <a:headEnd/>
            <a:tailEnd/>
          </a:ln>
        </p:spPr>
      </p:sp>
      <p:sp>
        <p:nvSpPr>
          <p:cNvPr id="8195" name="Notes Placeholder 2">
            <a:extLst>
              <a:ext uri="{FF2B5EF4-FFF2-40B4-BE49-F238E27FC236}">
                <a16:creationId xmlns:a16="http://schemas.microsoft.com/office/drawing/2014/main" id="{97BE2252-EDE2-47CC-AB5C-EF26A393F27F}"/>
              </a:ext>
            </a:extLst>
          </p:cNvPr>
          <p:cNvSpPr txBox="1">
            <a:spLocks noGrp="1" noChangeArrowheads="1"/>
          </p:cNvSpPr>
          <p:nvPr>
            <p:ph type="body" idx="1"/>
          </p:nvPr>
        </p:nvSpPr>
        <p:spPr/>
        <p:txBody>
          <a:bodyPr/>
          <a:lstStyle/>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Why is it important to vote? It is the </a:t>
            </a:r>
            <a:r>
              <a:rPr lang="en-US" b="1" dirty="0">
                <a:latin typeface="Calibri" panose="020F0502020204030204" pitchFamily="34" charset="0"/>
                <a:ea typeface="Calibri" panose="020F0502020204030204" pitchFamily="34" charset="0"/>
                <a:cs typeface="Times New Roman" panose="02020603050405020304" pitchFamily="18" charset="0"/>
              </a:rPr>
              <a:t>best</a:t>
            </a:r>
            <a:r>
              <a:rPr lang="en-US" dirty="0">
                <a:latin typeface="Calibri" panose="020F0502020204030204" pitchFamily="34" charset="0"/>
                <a:ea typeface="Calibri" panose="020F0502020204030204" pitchFamily="34" charset="0"/>
                <a:cs typeface="Times New Roman" panose="02020603050405020304" pitchFamily="18" charset="0"/>
              </a:rPr>
              <a:t> way to make your opinions heard, influence government decisions, and elect people who support your views. If you don’t vote, you are giving up </a:t>
            </a:r>
            <a:r>
              <a:rPr lang="en-US" b="1" dirty="0">
                <a:latin typeface="Calibri" panose="020F0502020204030204" pitchFamily="34" charset="0"/>
                <a:ea typeface="Calibri" panose="020F0502020204030204" pitchFamily="34" charset="0"/>
                <a:cs typeface="Times New Roman" panose="02020603050405020304" pitchFamily="18" charset="0"/>
              </a:rPr>
              <a:t>your</a:t>
            </a:r>
            <a:r>
              <a:rPr lang="en-US" dirty="0">
                <a:latin typeface="Calibri" panose="020F0502020204030204" pitchFamily="34" charset="0"/>
                <a:ea typeface="Calibri" panose="020F0502020204030204" pitchFamily="34" charset="0"/>
                <a:cs typeface="Times New Roman" panose="02020603050405020304" pitchFamily="18" charset="0"/>
              </a:rPr>
              <a:t> right to impact </a:t>
            </a:r>
            <a:r>
              <a:rPr lang="en-US" b="1" dirty="0">
                <a:latin typeface="Calibri" panose="020F0502020204030204" pitchFamily="34" charset="0"/>
                <a:ea typeface="Calibri" panose="020F0502020204030204" pitchFamily="34" charset="0"/>
                <a:cs typeface="Times New Roman" panose="02020603050405020304" pitchFamily="18" charset="0"/>
              </a:rPr>
              <a:t>your</a:t>
            </a:r>
            <a:r>
              <a:rPr lang="en-US" dirty="0">
                <a:latin typeface="Calibri" panose="020F0502020204030204" pitchFamily="34" charset="0"/>
                <a:ea typeface="Calibri" panose="020F0502020204030204" pitchFamily="34" charset="0"/>
                <a:cs typeface="Times New Roman" panose="02020603050405020304" pitchFamily="18" charset="0"/>
              </a:rPr>
              <a:t> government to those who do vote.  </a:t>
            </a:r>
          </a:p>
          <a:p>
            <a:pPr marL="0">
              <a:lnSpc>
                <a:spcPct val="107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0"/>
              </a:spcAft>
              <a:defRPr/>
            </a:pPr>
            <a:r>
              <a:rPr lang="en-US" dirty="0">
                <a:latin typeface="Calibri" panose="020F0502020204030204" pitchFamily="34" charset="0"/>
                <a:ea typeface="Calibri" panose="020F0502020204030204" pitchFamily="34" charset="0"/>
                <a:cs typeface="Times New Roman" panose="02020603050405020304" pitchFamily="18" charset="0"/>
              </a:rPr>
              <a:t>Images</a:t>
            </a:r>
          </a:p>
          <a:p>
            <a:pPr marL="44450" indent="-342900">
              <a:lnSpc>
                <a:spcPct val="107000"/>
              </a:lnSpc>
              <a:spcBef>
                <a:spcPts val="0"/>
              </a:spcBef>
              <a:spcAft>
                <a:spcPts val="0"/>
              </a:spcAft>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https://publicdomainvectors.org/en/free-clipart/Bursting-stars-with-empty-sticker/3274.html (words added)</a:t>
            </a:r>
          </a:p>
          <a:p>
            <a:pPr marL="44450" indent="-342900">
              <a:lnSpc>
                <a:spcPct val="107000"/>
              </a:lnSpc>
              <a:spcBef>
                <a:spcPts val="0"/>
              </a:spcBef>
              <a:spcAft>
                <a:spcPts val="0"/>
              </a:spcAft>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Red text box created by Microsoft Word</a:t>
            </a:r>
          </a:p>
          <a:p>
            <a:pPr>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98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Not only does every vote matter; every election also matters. In Virginia, there are elections held every year!  </a:t>
            </a:r>
          </a:p>
          <a:p>
            <a:pPr algn="l"/>
            <a:endParaRPr lang="en-US" dirty="0"/>
          </a:p>
          <a:p>
            <a:pPr algn="l"/>
            <a:r>
              <a:rPr lang="en-US" dirty="0"/>
              <a:t>Often people are only interested in presidential elections that occur once in every four years and get lots of media attention.  As a result, fewer people vote in state and local elections.</a:t>
            </a:r>
          </a:p>
          <a:p>
            <a:pPr algn="l"/>
            <a:endParaRPr lang="en-US" dirty="0"/>
          </a:p>
          <a:p>
            <a:pPr algn="l"/>
            <a:r>
              <a:rPr lang="en-US" dirty="0"/>
              <a:t>However, </a:t>
            </a:r>
            <a:r>
              <a:rPr lang="en-US" b="1" dirty="0"/>
              <a:t>state and local elections are very important, maybe more important, because these results MOST directly affect your daily life.  </a:t>
            </a:r>
            <a:r>
              <a:rPr lang="en-US" b="0" dirty="0"/>
              <a:t>You can have the most influence in these state and local elections due to the total number of votes cast for these offices.  You can also contact these officials directly to communicate your concerns or ask questions. </a:t>
            </a:r>
          </a:p>
          <a:p>
            <a:pPr algn="l"/>
            <a:endParaRPr lang="en-US" dirty="0"/>
          </a:p>
          <a:p>
            <a:pPr algn="l"/>
            <a:r>
              <a:rPr lang="en-US" dirty="0"/>
              <a:t>For example, the results of these elections impact the amount of state and local taxes people pay and how that tax money is spent. </a:t>
            </a:r>
          </a:p>
          <a:p>
            <a:pPr algn="l"/>
            <a:r>
              <a:rPr lang="en-US" dirty="0"/>
              <a:t>The people elected make decisions about what you study in school, graduation requirements, and what roads to fix or build, The same for school buildings, public libraries, parks, and recreation facilities.  They also influence policing, public safety, the environment, and the local rules about voting.  </a:t>
            </a:r>
          </a:p>
          <a:p>
            <a:pPr algn="l"/>
            <a:endParaRPr lang="en-US" dirty="0"/>
          </a:p>
          <a:p>
            <a:pPr algn="l"/>
            <a:r>
              <a:rPr lang="en-US" dirty="0"/>
              <a:t>Think about what issues are important to you?  Are these the same issues as your parents and grandparents?  If you want </a:t>
            </a:r>
            <a:r>
              <a:rPr lang="en-US" b="1" u="sng" dirty="0"/>
              <a:t>YOUR voice </a:t>
            </a:r>
            <a:r>
              <a:rPr lang="en-US" dirty="0"/>
              <a:t>to be heard about these issues, </a:t>
            </a:r>
            <a:r>
              <a:rPr lang="en-US" b="1" u="sng" dirty="0"/>
              <a:t>YOU</a:t>
            </a:r>
            <a:r>
              <a:rPr lang="en-US" dirty="0"/>
              <a:t> </a:t>
            </a:r>
            <a:r>
              <a:rPr lang="en-US" b="1" u="sng" dirty="0"/>
              <a:t>must</a:t>
            </a:r>
            <a:r>
              <a:rPr lang="en-US" dirty="0"/>
              <a:t> </a:t>
            </a:r>
            <a:r>
              <a:rPr lang="en-US" b="1" u="sng" dirty="0"/>
              <a:t>vote </a:t>
            </a:r>
            <a:r>
              <a:rPr lang="en-US" dirty="0"/>
              <a:t>in state and local elections.  </a:t>
            </a:r>
          </a:p>
          <a:p>
            <a:pPr algn="l"/>
            <a:endParaRPr lang="en-US" dirty="0"/>
          </a:p>
          <a:p>
            <a:pPr algn="l"/>
            <a:endParaRPr lang="en-US" dirty="0"/>
          </a:p>
          <a:p>
            <a:pPr algn="l"/>
            <a:endParaRPr lang="en-US" dirty="0"/>
          </a:p>
          <a:p>
            <a:pPr algn="l"/>
            <a:endParaRPr lang="en-US" dirty="0"/>
          </a:p>
          <a:p>
            <a:pPr algn="l"/>
            <a:r>
              <a:rPr lang="en-US" b="1" dirty="0"/>
              <a:t>Images</a:t>
            </a:r>
          </a:p>
          <a:p>
            <a:pPr algn="l"/>
            <a:r>
              <a:rPr lang="en-US" dirty="0"/>
              <a:t>Picture of fire station obtained from FXX Now (via Google Maps). </a:t>
            </a:r>
          </a:p>
          <a:p>
            <a:pPr algn="l"/>
            <a:r>
              <a:rPr lang="en-US" dirty="0"/>
              <a:t>Picture of water park at Cub Run Rec Center obtained via Facebook.  </a:t>
            </a:r>
          </a:p>
          <a:p>
            <a:pPr algn="l"/>
            <a:r>
              <a:rPr lang="en-US" dirty="0"/>
              <a:t>Bus picture has been released into the public domain by its author, IC-RE at English Wikipedia. </a:t>
            </a:r>
          </a:p>
        </p:txBody>
      </p:sp>
    </p:spTree>
    <p:extLst>
      <p:ext uri="{BB962C8B-B14F-4D97-AF65-F5344CB8AC3E}">
        <p14:creationId xmlns:p14="http://schemas.microsoft.com/office/powerpoint/2010/main" val="217089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59964b2f3f_0_2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259964b2f3f_0_2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you are from a military family, check with your parents. They may want you to register in their “home of record” state rather than here  in Virginia. If so, go to Vote 411.org, click on register to vote to find  Information about how to register in another state</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59964b2f3f_0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259964b2f3f_0_2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decide to register to vote, you must be a Virginia resident, and you must be a US citizen.  If you are 17 today but will be 18 by the next November general election which is the first Tuesday in November, you can register and vote in the upcoming election.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If you will NOT be 18 by the next November Election Day but  are 16 or 17, you can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preregister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process is the same and you need to complete the same form.  However, once the completed online form is submitted, the Office of Elections will keep the pre-registration application on file and you will be notified when you are age eligible as to where you need to go to vote.  Please remember that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you pre-register, that means you are NOT eligible to vote until notified you are eligible.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Image source: </a:t>
            </a:r>
          </a:p>
          <a:p>
            <a:pPr marL="0" lvl="0" indent="0" algn="l" rtl="0">
              <a:spcBef>
                <a:spcPts val="0"/>
              </a:spcBef>
              <a:spcAft>
                <a:spcPts val="0"/>
              </a:spcAft>
              <a:buNone/>
            </a:pPr>
            <a:r>
              <a:rPr lang="en-US" dirty="0"/>
              <a:t>Image obtained from Fairfax County Government website - https://www.fairfaxcounty.gov/news/fairfax-county-send-letter-correct-states-inaccurate-voter-mailing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D8951DE-B30C-49D0-8505-8B25EECF8C22}"/>
              </a:ext>
            </a:extLst>
          </p:cNvPr>
          <p:cNvSpPr>
            <a:spLocks noGrp="1" noRot="1" noChangeAspect="1" noTextEdit="1"/>
          </p:cNvSpPr>
          <p:nvPr>
            <p:ph type="sldImg"/>
          </p:nvPr>
        </p:nvSpPr>
        <p:spPr>
          <a:ln>
            <a:headEnd/>
            <a:tailEnd/>
          </a:ln>
        </p:spPr>
      </p:sp>
      <p:sp>
        <p:nvSpPr>
          <p:cNvPr id="14339" name="Notes Placeholder 2">
            <a:extLst>
              <a:ext uri="{FF2B5EF4-FFF2-40B4-BE49-F238E27FC236}">
                <a16:creationId xmlns:a16="http://schemas.microsoft.com/office/drawing/2014/main" id="{1E3A8166-EBFE-4860-A904-54B61A4F2BF8}"/>
              </a:ext>
            </a:extLst>
          </p:cNvPr>
          <p:cNvSpPr txBox="1">
            <a:spLocks noGrp="1" noChangeArrowheads="1"/>
          </p:cNvSpPr>
          <p:nvPr>
            <p:ph type="body" idx="1"/>
          </p:nvPr>
        </p:nvSpPr>
        <p:spPr/>
        <p:txBody>
          <a:bodyPr/>
          <a:lstStyle/>
          <a:p>
            <a:pPr marL="158750" indent="0" eaLnBrk="1" hangingPunct="1">
              <a:buSzPts val="1100"/>
              <a:defRPr/>
            </a:pPr>
            <a:r>
              <a:rPr lang="en-US" altLang="en-US" sz="1100" dirty="0">
                <a:latin typeface="Arial" panose="020B0604020202020204" pitchFamily="34" charset="0"/>
                <a:cs typeface="Arial" panose="020B0604020202020204" pitchFamily="34" charset="0"/>
              </a:rPr>
              <a:t>If you have a Virginia driver’s license, learner’s permit, or an ID from the Virginia DMV, you can register to vote online. You will need the </a:t>
            </a:r>
            <a:r>
              <a:rPr lang="en-US" altLang="en-US" sz="1100" b="1" dirty="0">
                <a:latin typeface="Arial" panose="020B0604020202020204" pitchFamily="34" charset="0"/>
                <a:cs typeface="Arial" panose="020B0604020202020204" pitchFamily="34" charset="0"/>
              </a:rPr>
              <a:t>“customer identifier number”</a:t>
            </a:r>
            <a:r>
              <a:rPr lang="en-US" altLang="en-US" sz="1100" dirty="0">
                <a:latin typeface="Arial" panose="020B0604020202020204" pitchFamily="34" charset="0"/>
                <a:cs typeface="Arial" panose="020B0604020202020204" pitchFamily="34" charset="0"/>
              </a:rPr>
              <a:t> from one of these documents. If you do not have one of these IDs from the Virginia DMV, you cannot register online and must use a paper application instead.   It is very important that the online form is completed correctly so the application will be approved, and you will be registered to vote. </a:t>
            </a:r>
          </a:p>
          <a:p>
            <a:pPr marL="158750" indent="0" eaLnBrk="1" hangingPunct="1">
              <a:buSzPts val="1100"/>
              <a:defRPr/>
            </a:pPr>
            <a:r>
              <a:rPr lang="en-US" altLang="en-US" sz="1100" b="1" dirty="0">
                <a:latin typeface="Arial" panose="020B0604020202020204" pitchFamily="34" charset="0"/>
                <a:cs typeface="Arial" panose="020B0604020202020204" pitchFamily="34" charset="0"/>
              </a:rPr>
              <a:t>Register online using the link for your school. You could get this link from your teacher or click on the link on the slide and scroll down to find your school. </a:t>
            </a: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endParaRPr lang="en-US" altLang="en-US" sz="1100" b="1" dirty="0">
              <a:latin typeface="Arial" panose="020B0604020202020204" pitchFamily="34" charset="0"/>
              <a:cs typeface="Arial" panose="020B0604020202020204" pitchFamily="34" charset="0"/>
            </a:endParaRPr>
          </a:p>
          <a:p>
            <a:pPr marL="158750" indent="0" eaLnBrk="1" hangingPunct="1">
              <a:buSzPts val="1100"/>
              <a:defRPr/>
            </a:pPr>
            <a:r>
              <a:rPr lang="en-US" altLang="en-US" sz="1100" b="1" dirty="0">
                <a:latin typeface="Arial" panose="020B0604020202020204" pitchFamily="34" charset="0"/>
                <a:cs typeface="Arial" panose="020B0604020202020204" pitchFamily="34" charset="0"/>
              </a:rPr>
              <a:t>Image source: </a:t>
            </a:r>
          </a:p>
          <a:p>
            <a:pPr marL="158750" indent="0" eaLnBrk="1" hangingPunct="1">
              <a:buSzPts val="1100"/>
              <a:defRPr/>
            </a:pPr>
            <a:r>
              <a:rPr lang="en-US" altLang="en-US" sz="1100" b="0" dirty="0">
                <a:latin typeface="Arial" panose="020B0604020202020204" pitchFamily="34" charset="0"/>
                <a:cs typeface="Arial" panose="020B0604020202020204" pitchFamily="34" charset="0"/>
              </a:rPr>
              <a:t>https://pixabay.com/vectors/media-laptop-tablet-pc-smartphone-774068/</a:t>
            </a:r>
          </a:p>
          <a:p>
            <a:pPr marL="158750" indent="0" eaLnBrk="1" hangingPunct="1">
              <a:buSzPts val="1100"/>
              <a:defRPr/>
            </a:pPr>
            <a:endParaRPr lang="en-US" altLang="en-US" sz="11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86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your school link, you will come to the “Citizen Portal” on the official website of the Virginia Department of Elections.  As you can see, you can also do other things related to voting using this website.  It is helpful to check your voting status and polling place before each election to minimize any issues when you go to vote.  </a:t>
            </a:r>
          </a:p>
          <a:p>
            <a:endParaRPr lang="en-US" dirty="0"/>
          </a:p>
          <a:p>
            <a:r>
              <a:rPr lang="en-US" dirty="0"/>
              <a:t>Click on “Register to Vote” to continue .  </a:t>
            </a:r>
          </a:p>
        </p:txBody>
      </p:sp>
      <p:sp>
        <p:nvSpPr>
          <p:cNvPr id="4" name="Slide Number Placeholder 3"/>
          <p:cNvSpPr>
            <a:spLocks noGrp="1"/>
          </p:cNvSpPr>
          <p:nvPr>
            <p:ph type="sldNum" sz="quarter" idx="5"/>
          </p:nvPr>
        </p:nvSpPr>
        <p:spPr/>
        <p:txBody>
          <a:bodyPr/>
          <a:lstStyle/>
          <a:p>
            <a:fld id="{7E6AFD5D-8E27-4115-8E35-D1A81643D59E}" type="slidenum">
              <a:rPr lang="en-US" smtClean="0"/>
              <a:t>9</a:t>
            </a:fld>
            <a:endParaRPr lang="en-US"/>
          </a:p>
        </p:txBody>
      </p:sp>
    </p:spTree>
    <p:extLst>
      <p:ext uri="{BB962C8B-B14F-4D97-AF65-F5344CB8AC3E}">
        <p14:creationId xmlns:p14="http://schemas.microsoft.com/office/powerpoint/2010/main" val="8177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8CA0F3A-D877-4D2B-93C9-D422BA8D5CAF}"/>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DEB15A4-45F9-4519-9116-AE1BDD7147C7}"/>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4E4CE5AA-17DD-45C1-9397-6DD87F07A711}"/>
              </a:ext>
            </a:extLst>
          </p:cNvPr>
          <p:cNvSpPr txBox="1">
            <a:spLocks noGrp="1" noChangeArrowheads="1"/>
          </p:cNvSpPr>
          <p:nvPr>
            <p:ph type="sldNum" idx="13"/>
          </p:nvPr>
        </p:nvSpPr>
        <p:spPr>
          <a:ln/>
        </p:spPr>
        <p:txBody>
          <a:bodyPr/>
          <a:lstStyle>
            <a:lvl1pPr>
              <a:defRPr/>
            </a:lvl1pPr>
          </a:lstStyle>
          <a:p>
            <a:pPr>
              <a:defRPr/>
            </a:pPr>
            <a:fld id="{AAE58C7A-ECEA-48DB-BBF0-89D67681A585}" type="slidenum">
              <a:rPr lang="en-US" altLang="en-US"/>
              <a:pPr>
                <a:defRPr/>
              </a:pPr>
              <a:t>‹#›</a:t>
            </a:fld>
            <a:endParaRPr lang="en-US" altLang="en-US"/>
          </a:p>
        </p:txBody>
      </p:sp>
    </p:spTree>
    <p:extLst>
      <p:ext uri="{BB962C8B-B14F-4D97-AF65-F5344CB8AC3E}">
        <p14:creationId xmlns:p14="http://schemas.microsoft.com/office/powerpoint/2010/main" val="413921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anchor="b"/>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2751B274-26A8-496B-85E9-BFD56DD98F28}"/>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3C215E7-1052-4EF7-9BCA-450724CE07A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3FB9FA5C-E1CF-4081-A966-5D164A7D6D3F}"/>
              </a:ext>
            </a:extLst>
          </p:cNvPr>
          <p:cNvSpPr txBox="1">
            <a:spLocks noGrp="1" noChangeArrowheads="1"/>
          </p:cNvSpPr>
          <p:nvPr>
            <p:ph type="sldNum" idx="13"/>
          </p:nvPr>
        </p:nvSpPr>
        <p:spPr>
          <a:ln/>
        </p:spPr>
        <p:txBody>
          <a:bodyPr/>
          <a:lstStyle>
            <a:lvl1pPr>
              <a:defRPr/>
            </a:lvl1pPr>
          </a:lstStyle>
          <a:p>
            <a:pPr>
              <a:defRPr/>
            </a:pPr>
            <a:fld id="{473C62F0-ABDA-43F0-92D0-2C382CE670CA}" type="slidenum">
              <a:rPr lang="en-US" altLang="en-US"/>
              <a:pPr>
                <a:defRPr/>
              </a:pPr>
              <a:t>‹#›</a:t>
            </a:fld>
            <a:endParaRPr lang="en-US" altLang="en-US"/>
          </a:p>
        </p:txBody>
      </p:sp>
    </p:spTree>
    <p:extLst>
      <p:ext uri="{BB962C8B-B14F-4D97-AF65-F5344CB8AC3E}">
        <p14:creationId xmlns:p14="http://schemas.microsoft.com/office/powerpoint/2010/main" val="20605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8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6172200" y="1825625"/>
            <a:ext cx="5181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F77C4C8-4A86-4E62-B1F1-5ABF40D9EA02}"/>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2E576AE-C6F5-40E6-8BF2-5521DC5FDDD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E514594-72B2-4C1E-A395-B3E4A56E4FB2}"/>
              </a:ext>
            </a:extLst>
          </p:cNvPr>
          <p:cNvSpPr txBox="1">
            <a:spLocks noGrp="1" noChangeArrowheads="1"/>
          </p:cNvSpPr>
          <p:nvPr>
            <p:ph type="sldNum" idx="13"/>
          </p:nvPr>
        </p:nvSpPr>
        <p:spPr>
          <a:ln/>
        </p:spPr>
        <p:txBody>
          <a:bodyPr/>
          <a:lstStyle>
            <a:lvl1pPr>
              <a:defRPr/>
            </a:lvl1pPr>
          </a:lstStyle>
          <a:p>
            <a:pPr>
              <a:defRPr/>
            </a:pPr>
            <a:fld id="{151E4926-A4D3-490F-A966-37B9A367B166}" type="slidenum">
              <a:rPr lang="en-US" altLang="en-US"/>
              <a:pPr>
                <a:defRPr/>
              </a:pPr>
              <a:t>‹#›</a:t>
            </a:fld>
            <a:endParaRPr lang="en-US" altLang="en-US"/>
          </a:p>
        </p:txBody>
      </p:sp>
    </p:spTree>
    <p:extLst>
      <p:ext uri="{BB962C8B-B14F-4D97-AF65-F5344CB8AC3E}">
        <p14:creationId xmlns:p14="http://schemas.microsoft.com/office/powerpoint/2010/main" val="1928046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54CE1952-5AF7-4133-BF1A-769E8A6B08F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12D1FCA8-1A10-40FD-9D10-5C416421383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EEFA0F32-CC31-40C4-8B91-CB69BE262EBD}"/>
              </a:ext>
            </a:extLst>
          </p:cNvPr>
          <p:cNvSpPr txBox="1">
            <a:spLocks noGrp="1" noChangeArrowheads="1"/>
          </p:cNvSpPr>
          <p:nvPr>
            <p:ph type="sldNum" idx="13"/>
          </p:nvPr>
        </p:nvSpPr>
        <p:spPr>
          <a:ln/>
        </p:spPr>
        <p:txBody>
          <a:bodyPr/>
          <a:lstStyle>
            <a:lvl1pPr>
              <a:defRPr/>
            </a:lvl1pPr>
          </a:lstStyle>
          <a:p>
            <a:pPr>
              <a:defRPr/>
            </a:pPr>
            <a:fld id="{A1DCB35D-30F3-4E24-9077-35886CDD0D3B}" type="slidenum">
              <a:rPr lang="en-US" altLang="en-US"/>
              <a:pPr>
                <a:defRPr/>
              </a:pPr>
              <a:t>‹#›</a:t>
            </a:fld>
            <a:endParaRPr lang="en-US" altLang="en-US"/>
          </a:p>
        </p:txBody>
      </p:sp>
    </p:spTree>
    <p:extLst>
      <p:ext uri="{BB962C8B-B14F-4D97-AF65-F5344CB8AC3E}">
        <p14:creationId xmlns:p14="http://schemas.microsoft.com/office/powerpoint/2010/main" val="852054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4CEC7D5-B2FA-4773-953B-1F50C8D8141C}"/>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0390FB99-38F7-4BF1-B26E-3A0C270226B4}"/>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197BE2B1-0BDB-49E5-AD8A-A2898E5ECB48}"/>
              </a:ext>
            </a:extLst>
          </p:cNvPr>
          <p:cNvSpPr txBox="1">
            <a:spLocks noGrp="1" noChangeArrowheads="1"/>
          </p:cNvSpPr>
          <p:nvPr>
            <p:ph type="sldNum" idx="13"/>
          </p:nvPr>
        </p:nvSpPr>
        <p:spPr>
          <a:ln/>
        </p:spPr>
        <p:txBody>
          <a:bodyPr/>
          <a:lstStyle>
            <a:lvl1pPr>
              <a:defRPr/>
            </a:lvl1pPr>
          </a:lstStyle>
          <a:p>
            <a:pPr>
              <a:defRPr/>
            </a:pPr>
            <a:fld id="{4C13411F-4B64-4C46-A4C9-5B98C03B6D26}" type="slidenum">
              <a:rPr lang="en-US" altLang="en-US"/>
              <a:pPr>
                <a:defRPr/>
              </a:pPr>
              <a:t>‹#›</a:t>
            </a:fld>
            <a:endParaRPr lang="en-US" altLang="en-US"/>
          </a:p>
        </p:txBody>
      </p:sp>
    </p:spTree>
    <p:extLst>
      <p:ext uri="{BB962C8B-B14F-4D97-AF65-F5344CB8AC3E}">
        <p14:creationId xmlns:p14="http://schemas.microsoft.com/office/powerpoint/2010/main" val="172973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FC841F92-B876-4D9F-92EA-43CB49D4347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BC694FA1-0C31-4DF4-A94D-6DAB68FFD46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6A20A6C0-A361-49AC-828C-F2F51B6067E9}"/>
              </a:ext>
            </a:extLst>
          </p:cNvPr>
          <p:cNvSpPr txBox="1">
            <a:spLocks noGrp="1" noChangeArrowheads="1"/>
          </p:cNvSpPr>
          <p:nvPr>
            <p:ph type="sldNum" idx="13"/>
          </p:nvPr>
        </p:nvSpPr>
        <p:spPr>
          <a:ln/>
        </p:spPr>
        <p:txBody>
          <a:bodyPr/>
          <a:lstStyle>
            <a:lvl1pPr>
              <a:defRPr/>
            </a:lvl1pPr>
          </a:lstStyle>
          <a:p>
            <a:pPr>
              <a:defRPr/>
            </a:pPr>
            <a:fld id="{3B387D6E-3A14-468B-8D95-E195205C8A97}" type="slidenum">
              <a:rPr lang="en-US" altLang="en-US"/>
              <a:pPr>
                <a:defRPr/>
              </a:pPr>
              <a:t>‹#›</a:t>
            </a:fld>
            <a:endParaRPr lang="en-US" altLang="en-US"/>
          </a:p>
        </p:txBody>
      </p:sp>
    </p:spTree>
    <p:extLst>
      <p:ext uri="{BB962C8B-B14F-4D97-AF65-F5344CB8AC3E}">
        <p14:creationId xmlns:p14="http://schemas.microsoft.com/office/powerpoint/2010/main" val="273993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ADE030D-862A-4299-8D5D-A6F3B02F18D0}"/>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320062C9-564E-4A30-9A0C-0C38CE8F4A0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16C601E7-7DBD-4542-AD13-5B47C77B7D8E}"/>
              </a:ext>
            </a:extLst>
          </p:cNvPr>
          <p:cNvSpPr txBox="1">
            <a:spLocks noGrp="1" noChangeArrowheads="1"/>
          </p:cNvSpPr>
          <p:nvPr>
            <p:ph type="sldNum" idx="13"/>
          </p:nvPr>
        </p:nvSpPr>
        <p:spPr>
          <a:ln/>
        </p:spPr>
        <p:txBody>
          <a:bodyPr/>
          <a:lstStyle>
            <a:lvl1pPr>
              <a:defRPr/>
            </a:lvl1pPr>
          </a:lstStyle>
          <a:p>
            <a:pPr>
              <a:defRPr/>
            </a:pPr>
            <a:fld id="{E2673110-486F-4CA6-B336-BFDDD6AAD835}" type="slidenum">
              <a:rPr lang="en-US" altLang="en-US"/>
              <a:pPr>
                <a:defRPr/>
              </a:pPr>
              <a:t>‹#›</a:t>
            </a:fld>
            <a:endParaRPr lang="en-US" altLang="en-US"/>
          </a:p>
        </p:txBody>
      </p:sp>
    </p:spTree>
    <p:extLst>
      <p:ext uri="{BB962C8B-B14F-4D97-AF65-F5344CB8AC3E}">
        <p14:creationId xmlns:p14="http://schemas.microsoft.com/office/powerpoint/2010/main" val="3113410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AC9D6A70-D89A-4C98-87AC-026F00678A3B}"/>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DB304FFB-52A5-4805-B41F-B1D761FD78A9}"/>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016AA0B7-C713-481A-A2D9-D268CB3002EB}"/>
              </a:ext>
            </a:extLst>
          </p:cNvPr>
          <p:cNvSpPr txBox="1">
            <a:spLocks noGrp="1" noChangeArrowheads="1"/>
          </p:cNvSpPr>
          <p:nvPr>
            <p:ph type="sldNum" idx="13"/>
          </p:nvPr>
        </p:nvSpPr>
        <p:spPr>
          <a:ln/>
        </p:spPr>
        <p:txBody>
          <a:bodyPr/>
          <a:lstStyle>
            <a:lvl1pPr>
              <a:defRPr/>
            </a:lvl1pPr>
          </a:lstStyle>
          <a:p>
            <a:pPr>
              <a:defRPr/>
            </a:pPr>
            <a:fld id="{73FFD1CE-743B-4AA4-8902-292A8C077CB7}" type="slidenum">
              <a:rPr lang="en-US" altLang="en-US"/>
              <a:pPr>
                <a:defRPr/>
              </a:pPr>
              <a:t>‹#›</a:t>
            </a:fld>
            <a:endParaRPr lang="en-US" altLang="en-US"/>
          </a:p>
        </p:txBody>
      </p:sp>
    </p:spTree>
    <p:extLst>
      <p:ext uri="{BB962C8B-B14F-4D97-AF65-F5344CB8AC3E}">
        <p14:creationId xmlns:p14="http://schemas.microsoft.com/office/powerpoint/2010/main" val="283117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471533" y="1165900"/>
            <a:ext cx="9248800" cy="2498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8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5" name="Google Shape;55;p14"/>
          <p:cNvSpPr txBox="1">
            <a:spLocks noGrp="1"/>
          </p:cNvSpPr>
          <p:nvPr>
            <p:ph type="subTitle" idx="1"/>
          </p:nvPr>
        </p:nvSpPr>
        <p:spPr>
          <a:xfrm>
            <a:off x="2802367" y="5186600"/>
            <a:ext cx="65872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3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56" name="Google Shape;56;p14"/>
          <p:cNvGrpSpPr/>
          <p:nvPr/>
        </p:nvGrpSpPr>
        <p:grpSpPr>
          <a:xfrm>
            <a:off x="449767" y="260267"/>
            <a:ext cx="1834800" cy="314800"/>
            <a:chOff x="337325" y="195200"/>
            <a:chExt cx="1376100" cy="236100"/>
          </a:xfrm>
        </p:grpSpPr>
        <p:sp>
          <p:nvSpPr>
            <p:cNvPr id="57" name="Google Shape;57;p14"/>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14"/>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14"/>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14"/>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 name="Google Shape;61;p14"/>
          <p:cNvGrpSpPr/>
          <p:nvPr/>
        </p:nvGrpSpPr>
        <p:grpSpPr>
          <a:xfrm>
            <a:off x="11294376" y="-1163133"/>
            <a:ext cx="2713200" cy="2713200"/>
            <a:chOff x="8470782" y="-872350"/>
            <a:chExt cx="2034900" cy="2034900"/>
          </a:xfrm>
        </p:grpSpPr>
        <p:sp>
          <p:nvSpPr>
            <p:cNvPr id="62" name="Google Shape;62;p14"/>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14"/>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14"/>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14"/>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 name="Google Shape;66;p14"/>
          <p:cNvGrpSpPr/>
          <p:nvPr/>
        </p:nvGrpSpPr>
        <p:grpSpPr>
          <a:xfrm>
            <a:off x="-23600" y="3880348"/>
            <a:ext cx="6578000" cy="871600"/>
            <a:chOff x="-17700" y="2910261"/>
            <a:chExt cx="4933500" cy="653700"/>
          </a:xfrm>
        </p:grpSpPr>
        <p:cxnSp>
          <p:nvCxnSpPr>
            <p:cNvPr id="67" name="Google Shape;67;p14"/>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14"/>
            <p:cNvCxnSpPr/>
            <p:nvPr/>
          </p:nvCxnSpPr>
          <p:spPr>
            <a:xfrm>
              <a:off x="1424900" y="33065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14"/>
            <p:cNvCxnSpPr/>
            <p:nvPr/>
          </p:nvCxnSpPr>
          <p:spPr>
            <a:xfrm>
              <a:off x="-17700" y="3172275"/>
              <a:ext cx="4339200" cy="0"/>
            </a:xfrm>
            <a:prstGeom prst="straightConnector1">
              <a:avLst/>
            </a:prstGeom>
            <a:noFill/>
            <a:ln w="9525" cap="flat" cmpd="sng">
              <a:solidFill>
                <a:schemeClr val="dk2"/>
              </a:solidFill>
              <a:prstDash val="solid"/>
              <a:round/>
              <a:headEnd type="none" w="med" len="med"/>
              <a:tailEnd type="none" w="med" len="med"/>
            </a:ln>
          </p:spPr>
        </p:cxnSp>
        <p:sp>
          <p:nvSpPr>
            <p:cNvPr id="70" name="Google Shape;70;p14"/>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1" name="Google Shape;71;p14"/>
          <p:cNvGrpSpPr/>
          <p:nvPr/>
        </p:nvGrpSpPr>
        <p:grpSpPr>
          <a:xfrm>
            <a:off x="9033837" y="6022003"/>
            <a:ext cx="5571164" cy="314800"/>
            <a:chOff x="6775377" y="4516502"/>
            <a:chExt cx="4178373" cy="236100"/>
          </a:xfrm>
        </p:grpSpPr>
        <p:cxnSp>
          <p:nvCxnSpPr>
            <p:cNvPr id="72" name="Google Shape;72;p14"/>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73" name="Google Shape;73;p14"/>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4829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420768" y="3111879"/>
            <a:ext cx="3415200" cy="11224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6" name="Google Shape;76;p15"/>
          <p:cNvSpPr txBox="1">
            <a:spLocks noGrp="1"/>
          </p:cNvSpPr>
          <p:nvPr>
            <p:ph type="title" idx="2" hasCustomPrompt="1"/>
          </p:nvPr>
        </p:nvSpPr>
        <p:spPr>
          <a:xfrm>
            <a:off x="3420768" y="1470703"/>
            <a:ext cx="3415200" cy="16216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7" name="Google Shape;77;p15"/>
          <p:cNvSpPr txBox="1">
            <a:spLocks noGrp="1"/>
          </p:cNvSpPr>
          <p:nvPr>
            <p:ph type="subTitle" idx="1"/>
          </p:nvPr>
        </p:nvSpPr>
        <p:spPr>
          <a:xfrm>
            <a:off x="3420768" y="4303768"/>
            <a:ext cx="3415200" cy="9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8" name="Google Shape;78;p15"/>
          <p:cNvGrpSpPr/>
          <p:nvPr/>
        </p:nvGrpSpPr>
        <p:grpSpPr>
          <a:xfrm>
            <a:off x="-1416007" y="4172633"/>
            <a:ext cx="2713200" cy="2713200"/>
            <a:chOff x="-1062005" y="3129475"/>
            <a:chExt cx="2034900" cy="2034900"/>
          </a:xfrm>
        </p:grpSpPr>
        <p:sp>
          <p:nvSpPr>
            <p:cNvPr id="79" name="Google Shape;79;p15"/>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15"/>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15"/>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15"/>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3" name="Google Shape;83;p15"/>
          <p:cNvGrpSpPr/>
          <p:nvPr/>
        </p:nvGrpSpPr>
        <p:grpSpPr>
          <a:xfrm>
            <a:off x="7094965" y="2249265"/>
            <a:ext cx="6578000" cy="871600"/>
            <a:chOff x="5321224" y="1686949"/>
            <a:chExt cx="4933500" cy="653700"/>
          </a:xfrm>
        </p:grpSpPr>
        <p:cxnSp>
          <p:nvCxnSpPr>
            <p:cNvPr id="84" name="Google Shape;84;p15"/>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p15"/>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p15"/>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87" name="Google Shape;87;p15"/>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8" name="Google Shape;88;p15"/>
          <p:cNvSpPr/>
          <p:nvPr/>
        </p:nvSpPr>
        <p:spPr>
          <a:xfrm>
            <a:off x="148233" y="53718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223747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949800" y="573024"/>
            <a:ext cx="10292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 name="Google Shape;91;p16"/>
          <p:cNvSpPr txBox="1">
            <a:spLocks noGrp="1"/>
          </p:cNvSpPr>
          <p:nvPr>
            <p:ph type="subTitle" idx="1"/>
          </p:nvPr>
        </p:nvSpPr>
        <p:spPr>
          <a:xfrm>
            <a:off x="946500" y="1412000"/>
            <a:ext cx="10292400" cy="4732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Anaheim"/>
              <a:buAutoNum type="arabicPeriod"/>
              <a:defRPr sz="1667"/>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grpSp>
        <p:nvGrpSpPr>
          <p:cNvPr id="92" name="Google Shape;92;p16"/>
          <p:cNvGrpSpPr/>
          <p:nvPr/>
        </p:nvGrpSpPr>
        <p:grpSpPr>
          <a:xfrm>
            <a:off x="8942033" y="6388567"/>
            <a:ext cx="1834800" cy="314800"/>
            <a:chOff x="6708025" y="4741975"/>
            <a:chExt cx="1376100" cy="236100"/>
          </a:xfrm>
        </p:grpSpPr>
        <p:sp>
          <p:nvSpPr>
            <p:cNvPr id="93" name="Google Shape;93;p16"/>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16"/>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16"/>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16"/>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7" name="Google Shape;97;p16"/>
          <p:cNvGrpSpPr/>
          <p:nvPr/>
        </p:nvGrpSpPr>
        <p:grpSpPr>
          <a:xfrm>
            <a:off x="-1367224" y="-1163133"/>
            <a:ext cx="2713200" cy="2713200"/>
            <a:chOff x="8470782" y="-872350"/>
            <a:chExt cx="2034900" cy="2034900"/>
          </a:xfrm>
        </p:grpSpPr>
        <p:sp>
          <p:nvSpPr>
            <p:cNvPr id="98" name="Google Shape;98;p16"/>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16"/>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16"/>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16"/>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2160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CE60372-AF4F-47AC-A927-15DCF325546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3821A23-3DBF-4D58-A0DF-6F91DD419F1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C94CED9C-B04E-4D7D-81D6-FED0E91ECBBC}"/>
              </a:ext>
            </a:extLst>
          </p:cNvPr>
          <p:cNvSpPr txBox="1">
            <a:spLocks noGrp="1" noChangeArrowheads="1"/>
          </p:cNvSpPr>
          <p:nvPr>
            <p:ph type="sldNum" idx="13"/>
          </p:nvPr>
        </p:nvSpPr>
        <p:spPr>
          <a:ln/>
        </p:spPr>
        <p:txBody>
          <a:bodyPr/>
          <a:lstStyle>
            <a:lvl1pPr>
              <a:defRPr/>
            </a:lvl1pPr>
          </a:lstStyle>
          <a:p>
            <a:pPr>
              <a:defRPr/>
            </a:pPr>
            <a:fld id="{F8B7F29C-946F-4D31-A985-9051B36DB866}" type="slidenum">
              <a:rPr lang="en-US" altLang="en-US"/>
              <a:pPr>
                <a:defRPr/>
              </a:pPr>
              <a:t>‹#›</a:t>
            </a:fld>
            <a:endParaRPr lang="en-US" altLang="en-US"/>
          </a:p>
        </p:txBody>
      </p:sp>
    </p:spTree>
    <p:extLst>
      <p:ext uri="{BB962C8B-B14F-4D97-AF65-F5344CB8AC3E}">
        <p14:creationId xmlns:p14="http://schemas.microsoft.com/office/powerpoint/2010/main" val="2471508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4" name="Google Shape;104;p17"/>
          <p:cNvSpPr txBox="1">
            <a:spLocks noGrp="1"/>
          </p:cNvSpPr>
          <p:nvPr>
            <p:ph type="subTitle" idx="1"/>
          </p:nvPr>
        </p:nvSpPr>
        <p:spPr>
          <a:xfrm>
            <a:off x="1346600" y="4262193"/>
            <a:ext cx="4161600" cy="11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17"/>
          <p:cNvSpPr txBox="1">
            <a:spLocks noGrp="1"/>
          </p:cNvSpPr>
          <p:nvPr>
            <p:ph type="subTitle" idx="2"/>
          </p:nvPr>
        </p:nvSpPr>
        <p:spPr>
          <a:xfrm>
            <a:off x="6683900" y="4262193"/>
            <a:ext cx="4161600" cy="11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6" name="Google Shape;106;p17"/>
          <p:cNvSpPr txBox="1">
            <a:spLocks noGrp="1"/>
          </p:cNvSpPr>
          <p:nvPr>
            <p:ph type="subTitle" idx="3"/>
          </p:nvPr>
        </p:nvSpPr>
        <p:spPr>
          <a:xfrm>
            <a:off x="1346533" y="3591160"/>
            <a:ext cx="4161600" cy="7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107" name="Google Shape;107;p17"/>
          <p:cNvSpPr txBox="1">
            <a:spLocks noGrp="1"/>
          </p:cNvSpPr>
          <p:nvPr>
            <p:ph type="subTitle" idx="4"/>
          </p:nvPr>
        </p:nvSpPr>
        <p:spPr>
          <a:xfrm>
            <a:off x="6683833" y="3591160"/>
            <a:ext cx="4161600" cy="7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108" name="Google Shape;108;p17"/>
          <p:cNvGrpSpPr/>
          <p:nvPr/>
        </p:nvGrpSpPr>
        <p:grpSpPr>
          <a:xfrm>
            <a:off x="9880000" y="260267"/>
            <a:ext cx="1834800" cy="314800"/>
            <a:chOff x="337325" y="195200"/>
            <a:chExt cx="1376100" cy="236100"/>
          </a:xfrm>
        </p:grpSpPr>
        <p:sp>
          <p:nvSpPr>
            <p:cNvPr id="109" name="Google Shape;109;p17"/>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17"/>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17"/>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17"/>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3" name="Google Shape;113;p17"/>
          <p:cNvGrpSpPr/>
          <p:nvPr/>
        </p:nvGrpSpPr>
        <p:grpSpPr>
          <a:xfrm>
            <a:off x="-1367224" y="-1163133"/>
            <a:ext cx="2713200" cy="2713200"/>
            <a:chOff x="8470782" y="-872350"/>
            <a:chExt cx="2034900" cy="2034900"/>
          </a:xfrm>
        </p:grpSpPr>
        <p:sp>
          <p:nvSpPr>
            <p:cNvPr id="114" name="Google Shape;114;p17"/>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17"/>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17"/>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17"/>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8" name="Google Shape;118;p17"/>
          <p:cNvGrpSpPr/>
          <p:nvPr/>
        </p:nvGrpSpPr>
        <p:grpSpPr>
          <a:xfrm flipH="1">
            <a:off x="-1806662" y="6022003"/>
            <a:ext cx="5571164" cy="314800"/>
            <a:chOff x="6775377" y="4516502"/>
            <a:chExt cx="4178373" cy="236100"/>
          </a:xfrm>
        </p:grpSpPr>
        <p:cxnSp>
          <p:nvCxnSpPr>
            <p:cNvPr id="119" name="Google Shape;119;p17"/>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120" name="Google Shape;120;p17"/>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784681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sp>
        <p:nvSpPr>
          <p:cNvPr id="122" name="Google Shape;122;p18"/>
          <p:cNvSpPr txBox="1">
            <a:spLocks noGrp="1"/>
          </p:cNvSpPr>
          <p:nvPr>
            <p:ph type="ctrTitle"/>
          </p:nvPr>
        </p:nvSpPr>
        <p:spPr>
          <a:xfrm>
            <a:off x="953133" y="573024"/>
            <a:ext cx="10285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123" name="Google Shape;123;p18"/>
          <p:cNvGrpSpPr/>
          <p:nvPr/>
        </p:nvGrpSpPr>
        <p:grpSpPr>
          <a:xfrm>
            <a:off x="8918933" y="6388567"/>
            <a:ext cx="1834800" cy="314800"/>
            <a:chOff x="6708025" y="4741975"/>
            <a:chExt cx="1376100" cy="236100"/>
          </a:xfrm>
        </p:grpSpPr>
        <p:sp>
          <p:nvSpPr>
            <p:cNvPr id="124" name="Google Shape;124;p18"/>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18"/>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18"/>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18"/>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28" name="Google Shape;128;p18"/>
          <p:cNvGrpSpPr/>
          <p:nvPr/>
        </p:nvGrpSpPr>
        <p:grpSpPr>
          <a:xfrm>
            <a:off x="-1186727" y="-1152400"/>
            <a:ext cx="2713200" cy="2713200"/>
            <a:chOff x="-1062005" y="3129475"/>
            <a:chExt cx="2034900" cy="2034900"/>
          </a:xfrm>
        </p:grpSpPr>
        <p:sp>
          <p:nvSpPr>
            <p:cNvPr id="129" name="Google Shape;129;p18"/>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18"/>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18"/>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18"/>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97112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2000600" y="1155900"/>
            <a:ext cx="8190800" cy="346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152" name="Google Shape;152;p20"/>
          <p:cNvGrpSpPr/>
          <p:nvPr/>
        </p:nvGrpSpPr>
        <p:grpSpPr>
          <a:xfrm>
            <a:off x="10841793" y="4172633"/>
            <a:ext cx="2713200" cy="2713200"/>
            <a:chOff x="8131345" y="3129475"/>
            <a:chExt cx="2034900" cy="2034900"/>
          </a:xfrm>
        </p:grpSpPr>
        <p:sp>
          <p:nvSpPr>
            <p:cNvPr id="153" name="Google Shape;153;p20"/>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0"/>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0"/>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0"/>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7" name="Google Shape;157;p20"/>
          <p:cNvGrpSpPr/>
          <p:nvPr/>
        </p:nvGrpSpPr>
        <p:grpSpPr>
          <a:xfrm>
            <a:off x="1" y="5076348"/>
            <a:ext cx="6554433" cy="871600"/>
            <a:chOff x="0" y="835386"/>
            <a:chExt cx="4915825" cy="653700"/>
          </a:xfrm>
        </p:grpSpPr>
        <p:cxnSp>
          <p:nvCxnSpPr>
            <p:cNvPr id="158" name="Google Shape;158;p20"/>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159" name="Google Shape;159;p20"/>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0" name="Google Shape;160;p20"/>
          <p:cNvGrpSpPr/>
          <p:nvPr/>
        </p:nvGrpSpPr>
        <p:grpSpPr>
          <a:xfrm>
            <a:off x="449767" y="260267"/>
            <a:ext cx="1834800" cy="314800"/>
            <a:chOff x="337325" y="195200"/>
            <a:chExt cx="1376100" cy="236100"/>
          </a:xfrm>
        </p:grpSpPr>
        <p:sp>
          <p:nvSpPr>
            <p:cNvPr id="161" name="Google Shape;161;p20"/>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0"/>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0"/>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0"/>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52979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5"/>
        <p:cNvGrpSpPr/>
        <p:nvPr/>
      </p:nvGrpSpPr>
      <p:grpSpPr>
        <a:xfrm>
          <a:off x="0" y="0"/>
          <a:ext cx="0" cy="0"/>
          <a:chOff x="0" y="0"/>
          <a:chExt cx="0" cy="0"/>
        </a:xfrm>
      </p:grpSpPr>
      <p:sp>
        <p:nvSpPr>
          <p:cNvPr id="166" name="Google Shape;166;p21"/>
          <p:cNvSpPr txBox="1">
            <a:spLocks noGrp="1"/>
          </p:cNvSpPr>
          <p:nvPr>
            <p:ph type="ctrTitle"/>
          </p:nvPr>
        </p:nvSpPr>
        <p:spPr>
          <a:xfrm>
            <a:off x="3465333" y="2369233"/>
            <a:ext cx="5261600" cy="11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9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167" name="Google Shape;167;p21"/>
          <p:cNvSpPr txBox="1">
            <a:spLocks noGrp="1"/>
          </p:cNvSpPr>
          <p:nvPr>
            <p:ph type="subTitle" idx="1"/>
          </p:nvPr>
        </p:nvSpPr>
        <p:spPr>
          <a:xfrm>
            <a:off x="3465333" y="3583100"/>
            <a:ext cx="5261600" cy="13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68" name="Google Shape;168;p21"/>
          <p:cNvGrpSpPr/>
          <p:nvPr/>
        </p:nvGrpSpPr>
        <p:grpSpPr>
          <a:xfrm>
            <a:off x="1" y="1143081"/>
            <a:ext cx="6554433" cy="871600"/>
            <a:chOff x="0" y="835386"/>
            <a:chExt cx="4915825" cy="653700"/>
          </a:xfrm>
        </p:grpSpPr>
        <p:cxnSp>
          <p:nvCxnSpPr>
            <p:cNvPr id="169" name="Google Shape;169;p21"/>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170" name="Google Shape;170;p21"/>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1" name="Google Shape;171;p21"/>
          <p:cNvGrpSpPr/>
          <p:nvPr/>
        </p:nvGrpSpPr>
        <p:grpSpPr>
          <a:xfrm>
            <a:off x="10841793" y="4201867"/>
            <a:ext cx="2713200" cy="2713200"/>
            <a:chOff x="8131345" y="3129475"/>
            <a:chExt cx="2034900" cy="2034900"/>
          </a:xfrm>
        </p:grpSpPr>
        <p:sp>
          <p:nvSpPr>
            <p:cNvPr id="172" name="Google Shape;172;p21"/>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1"/>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1"/>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1"/>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6" name="Google Shape;176;p21"/>
          <p:cNvGrpSpPr/>
          <p:nvPr/>
        </p:nvGrpSpPr>
        <p:grpSpPr>
          <a:xfrm>
            <a:off x="8944033" y="6351867"/>
            <a:ext cx="1834800" cy="314800"/>
            <a:chOff x="6708025" y="4741975"/>
            <a:chExt cx="1376100" cy="236100"/>
          </a:xfrm>
        </p:grpSpPr>
        <p:sp>
          <p:nvSpPr>
            <p:cNvPr id="177" name="Google Shape;177;p21"/>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1"/>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1"/>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1"/>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29946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5815033" y="2587600"/>
            <a:ext cx="5426000" cy="1682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83" name="Google Shape;183;p22"/>
          <p:cNvGrpSpPr/>
          <p:nvPr/>
        </p:nvGrpSpPr>
        <p:grpSpPr>
          <a:xfrm>
            <a:off x="-23600" y="5273181"/>
            <a:ext cx="6578000" cy="871600"/>
            <a:chOff x="-17700" y="2910261"/>
            <a:chExt cx="4933500" cy="653700"/>
          </a:xfrm>
        </p:grpSpPr>
        <p:cxnSp>
          <p:nvCxnSpPr>
            <p:cNvPr id="184" name="Google Shape;184;p22"/>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22"/>
            <p:cNvCxnSpPr/>
            <p:nvPr/>
          </p:nvCxnSpPr>
          <p:spPr>
            <a:xfrm>
              <a:off x="1424900" y="33065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22"/>
            <p:cNvCxnSpPr/>
            <p:nvPr/>
          </p:nvCxnSpPr>
          <p:spPr>
            <a:xfrm>
              <a:off x="-17700" y="3172275"/>
              <a:ext cx="4339200" cy="0"/>
            </a:xfrm>
            <a:prstGeom prst="straightConnector1">
              <a:avLst/>
            </a:prstGeom>
            <a:noFill/>
            <a:ln w="9525" cap="flat" cmpd="sng">
              <a:solidFill>
                <a:schemeClr val="dk2"/>
              </a:solidFill>
              <a:prstDash val="solid"/>
              <a:round/>
              <a:headEnd type="none" w="med" len="med"/>
              <a:tailEnd type="none" w="med" len="med"/>
            </a:ln>
          </p:spPr>
        </p:cxnSp>
        <p:sp>
          <p:nvSpPr>
            <p:cNvPr id="187" name="Google Shape;187;p22"/>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8" name="Google Shape;188;p22"/>
          <p:cNvGrpSpPr/>
          <p:nvPr/>
        </p:nvGrpSpPr>
        <p:grpSpPr>
          <a:xfrm>
            <a:off x="11294376" y="-1163133"/>
            <a:ext cx="2713200" cy="2713200"/>
            <a:chOff x="8470782" y="-872350"/>
            <a:chExt cx="2034900" cy="2034900"/>
          </a:xfrm>
        </p:grpSpPr>
        <p:sp>
          <p:nvSpPr>
            <p:cNvPr id="189" name="Google Shape;189;p22"/>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2"/>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2"/>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2"/>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043957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3"/>
        <p:cNvGrpSpPr/>
        <p:nvPr/>
      </p:nvGrpSpPr>
      <p:grpSpPr>
        <a:xfrm>
          <a:off x="0" y="0"/>
          <a:ext cx="0" cy="0"/>
          <a:chOff x="0" y="0"/>
          <a:chExt cx="0" cy="0"/>
        </a:xfrm>
      </p:grpSpPr>
      <p:sp>
        <p:nvSpPr>
          <p:cNvPr id="194" name="Google Shape;194;p23"/>
          <p:cNvSpPr txBox="1">
            <a:spLocks noGrp="1"/>
          </p:cNvSpPr>
          <p:nvPr>
            <p:ph type="title" hasCustomPrompt="1"/>
          </p:nvPr>
        </p:nvSpPr>
        <p:spPr>
          <a:xfrm>
            <a:off x="2562233" y="1779633"/>
            <a:ext cx="7067600" cy="24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6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5" name="Google Shape;195;p23"/>
          <p:cNvSpPr txBox="1">
            <a:spLocks noGrp="1"/>
          </p:cNvSpPr>
          <p:nvPr>
            <p:ph type="subTitle" idx="1"/>
          </p:nvPr>
        </p:nvSpPr>
        <p:spPr>
          <a:xfrm>
            <a:off x="2562233" y="4462867"/>
            <a:ext cx="70676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96" name="Google Shape;196;p23"/>
          <p:cNvGrpSpPr/>
          <p:nvPr/>
        </p:nvGrpSpPr>
        <p:grpSpPr>
          <a:xfrm rot="10800000" flipH="1">
            <a:off x="10536993" y="4127432"/>
            <a:ext cx="2713200" cy="2713200"/>
            <a:chOff x="8131345" y="3129475"/>
            <a:chExt cx="2034900" cy="2034900"/>
          </a:xfrm>
        </p:grpSpPr>
        <p:sp>
          <p:nvSpPr>
            <p:cNvPr id="197" name="Google Shape;197;p23"/>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3"/>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3"/>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3"/>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01" name="Google Shape;201;p23"/>
          <p:cNvSpPr/>
          <p:nvPr/>
        </p:nvSpPr>
        <p:spPr>
          <a:xfrm rot="10800000" flipH="1">
            <a:off x="11360700" y="5326632"/>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02" name="Google Shape;202;p23"/>
          <p:cNvGrpSpPr/>
          <p:nvPr/>
        </p:nvGrpSpPr>
        <p:grpSpPr>
          <a:xfrm>
            <a:off x="1" y="719348"/>
            <a:ext cx="6554433" cy="871600"/>
            <a:chOff x="0" y="835386"/>
            <a:chExt cx="4915825" cy="653700"/>
          </a:xfrm>
        </p:grpSpPr>
        <p:cxnSp>
          <p:nvCxnSpPr>
            <p:cNvPr id="203" name="Google Shape;203;p23"/>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204" name="Google Shape;204;p23"/>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05" name="Google Shape;205;p23"/>
          <p:cNvGrpSpPr/>
          <p:nvPr/>
        </p:nvGrpSpPr>
        <p:grpSpPr>
          <a:xfrm>
            <a:off x="1411733" y="6322633"/>
            <a:ext cx="1834800" cy="314800"/>
            <a:chOff x="6708025" y="4741975"/>
            <a:chExt cx="1376100" cy="236100"/>
          </a:xfrm>
        </p:grpSpPr>
        <p:sp>
          <p:nvSpPr>
            <p:cNvPr id="206" name="Google Shape;206;p23"/>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3"/>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3"/>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3"/>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03660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175418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1"/>
        <p:cNvGrpSpPr/>
        <p:nvPr/>
      </p:nvGrpSpPr>
      <p:grpSpPr>
        <a:xfrm>
          <a:off x="0" y="0"/>
          <a:ext cx="0" cy="0"/>
          <a:chOff x="0" y="0"/>
          <a:chExt cx="0" cy="0"/>
        </a:xfrm>
      </p:grpSpPr>
      <p:sp>
        <p:nvSpPr>
          <p:cNvPr id="212" name="Google Shape;212;p25"/>
          <p:cNvSpPr txBox="1">
            <a:spLocks noGrp="1"/>
          </p:cNvSpPr>
          <p:nvPr>
            <p:ph type="ctrTitle"/>
          </p:nvPr>
        </p:nvSpPr>
        <p:spPr>
          <a:xfrm>
            <a:off x="1926200" y="2157109"/>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3" name="Google Shape;213;p25"/>
          <p:cNvSpPr txBox="1">
            <a:spLocks noGrp="1"/>
          </p:cNvSpPr>
          <p:nvPr>
            <p:ph type="subTitle" idx="1"/>
          </p:nvPr>
        </p:nvSpPr>
        <p:spPr>
          <a:xfrm>
            <a:off x="1926067" y="2713981"/>
            <a:ext cx="2899200" cy="76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14" name="Google Shape;214;p25"/>
          <p:cNvSpPr txBox="1">
            <a:spLocks noGrp="1"/>
          </p:cNvSpPr>
          <p:nvPr>
            <p:ph type="title" idx="2" hasCustomPrompt="1"/>
          </p:nvPr>
        </p:nvSpPr>
        <p:spPr>
          <a:xfrm>
            <a:off x="950967" y="1992876"/>
            <a:ext cx="9780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5" name="Google Shape;215;p25"/>
          <p:cNvSpPr txBox="1">
            <a:spLocks noGrp="1"/>
          </p:cNvSpPr>
          <p:nvPr>
            <p:ph type="ctrTitle" idx="3"/>
          </p:nvPr>
        </p:nvSpPr>
        <p:spPr>
          <a:xfrm>
            <a:off x="5798335" y="21524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6" name="Google Shape;216;p25"/>
          <p:cNvSpPr txBox="1">
            <a:spLocks noGrp="1"/>
          </p:cNvSpPr>
          <p:nvPr>
            <p:ph type="subTitle" idx="4"/>
          </p:nvPr>
        </p:nvSpPr>
        <p:spPr>
          <a:xfrm>
            <a:off x="5798296" y="2710433"/>
            <a:ext cx="2899200" cy="7668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17" name="Google Shape;217;p25"/>
          <p:cNvSpPr txBox="1">
            <a:spLocks noGrp="1"/>
          </p:cNvSpPr>
          <p:nvPr>
            <p:ph type="title" idx="5" hasCustomPrompt="1"/>
          </p:nvPr>
        </p:nvSpPr>
        <p:spPr>
          <a:xfrm>
            <a:off x="4824017" y="1994755"/>
            <a:ext cx="978000" cy="768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8" name="Google Shape;218;p25"/>
          <p:cNvSpPr txBox="1">
            <a:spLocks noGrp="1"/>
          </p:cNvSpPr>
          <p:nvPr>
            <p:ph type="ctrTitle" idx="6"/>
          </p:nvPr>
        </p:nvSpPr>
        <p:spPr>
          <a:xfrm>
            <a:off x="4464524" y="46168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19" name="Google Shape;219;p25"/>
          <p:cNvSpPr txBox="1">
            <a:spLocks noGrp="1"/>
          </p:cNvSpPr>
          <p:nvPr>
            <p:ph type="subTitle" idx="7"/>
          </p:nvPr>
        </p:nvSpPr>
        <p:spPr>
          <a:xfrm>
            <a:off x="4464500" y="5174901"/>
            <a:ext cx="2899200" cy="75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20" name="Google Shape;220;p25"/>
          <p:cNvSpPr txBox="1">
            <a:spLocks noGrp="1"/>
          </p:cNvSpPr>
          <p:nvPr>
            <p:ph type="title" idx="8" hasCustomPrompt="1"/>
          </p:nvPr>
        </p:nvSpPr>
        <p:spPr>
          <a:xfrm>
            <a:off x="3489300" y="4454057"/>
            <a:ext cx="9780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21" name="Google Shape;221;p25"/>
          <p:cNvSpPr txBox="1">
            <a:spLocks noGrp="1"/>
          </p:cNvSpPr>
          <p:nvPr>
            <p:ph type="ctrTitle" idx="9"/>
          </p:nvPr>
        </p:nvSpPr>
        <p:spPr>
          <a:xfrm>
            <a:off x="8341779" y="4616833"/>
            <a:ext cx="2899200" cy="624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7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22" name="Google Shape;222;p25"/>
          <p:cNvSpPr txBox="1">
            <a:spLocks noGrp="1"/>
          </p:cNvSpPr>
          <p:nvPr>
            <p:ph type="subTitle" idx="13"/>
          </p:nvPr>
        </p:nvSpPr>
        <p:spPr>
          <a:xfrm>
            <a:off x="8341732" y="5181968"/>
            <a:ext cx="2899200" cy="759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23" name="Google Shape;223;p25"/>
          <p:cNvSpPr txBox="1">
            <a:spLocks noGrp="1"/>
          </p:cNvSpPr>
          <p:nvPr>
            <p:ph type="title" idx="14" hasCustomPrompt="1"/>
          </p:nvPr>
        </p:nvSpPr>
        <p:spPr>
          <a:xfrm>
            <a:off x="7363733" y="4454057"/>
            <a:ext cx="978000" cy="770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6133">
                <a:solidFill>
                  <a:schemeClr val="dk2"/>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24" name="Google Shape;224;p25"/>
          <p:cNvSpPr txBox="1">
            <a:spLocks noGrp="1"/>
          </p:cNvSpPr>
          <p:nvPr>
            <p:ph type="ctrTitle" idx="15"/>
          </p:nvPr>
        </p:nvSpPr>
        <p:spPr>
          <a:xfrm>
            <a:off x="950967" y="575067"/>
            <a:ext cx="10290000" cy="770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grpSp>
        <p:nvGrpSpPr>
          <p:cNvPr id="225" name="Google Shape;225;p25"/>
          <p:cNvGrpSpPr/>
          <p:nvPr/>
        </p:nvGrpSpPr>
        <p:grpSpPr>
          <a:xfrm>
            <a:off x="8918368" y="2583400"/>
            <a:ext cx="3331033" cy="314800"/>
            <a:chOff x="6688775" y="1937550"/>
            <a:chExt cx="2498275" cy="236100"/>
          </a:xfrm>
        </p:grpSpPr>
        <p:cxnSp>
          <p:nvCxnSpPr>
            <p:cNvPr id="226" name="Google Shape;226;p25"/>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227" name="Google Shape;227;p25"/>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8" name="Google Shape;228;p25"/>
          <p:cNvGrpSpPr/>
          <p:nvPr/>
        </p:nvGrpSpPr>
        <p:grpSpPr>
          <a:xfrm>
            <a:off x="-889533" y="-1163133"/>
            <a:ext cx="2713200" cy="2713200"/>
            <a:chOff x="-667150" y="-872350"/>
            <a:chExt cx="2034900" cy="2034900"/>
          </a:xfrm>
        </p:grpSpPr>
        <p:sp>
          <p:nvSpPr>
            <p:cNvPr id="229" name="Google Shape;229;p25"/>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5"/>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5"/>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5"/>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5"/>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4" name="Google Shape;234;p25"/>
          <p:cNvGrpSpPr/>
          <p:nvPr/>
        </p:nvGrpSpPr>
        <p:grpSpPr>
          <a:xfrm>
            <a:off x="0" y="5107324"/>
            <a:ext cx="3296400" cy="314800"/>
            <a:chOff x="0" y="3982893"/>
            <a:chExt cx="2472300" cy="236100"/>
          </a:xfrm>
        </p:grpSpPr>
        <p:cxnSp>
          <p:nvCxnSpPr>
            <p:cNvPr id="235" name="Google Shape;235;p25"/>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236" name="Google Shape;236;p25"/>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243387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3889200" y="4385777"/>
            <a:ext cx="4413600" cy="64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8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 name="Google Shape;239;p26"/>
          <p:cNvSpPr txBox="1">
            <a:spLocks noGrp="1"/>
          </p:cNvSpPr>
          <p:nvPr>
            <p:ph type="subTitle" idx="1"/>
          </p:nvPr>
        </p:nvSpPr>
        <p:spPr>
          <a:xfrm>
            <a:off x="2984167" y="1533067"/>
            <a:ext cx="6223600" cy="2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3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0" name="Google Shape;240;p26"/>
          <p:cNvSpPr/>
          <p:nvPr/>
        </p:nvSpPr>
        <p:spPr>
          <a:xfrm>
            <a:off x="-98900" y="3603200"/>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1" name="Google Shape;241;p26"/>
          <p:cNvSpPr/>
          <p:nvPr/>
        </p:nvSpPr>
        <p:spPr>
          <a:xfrm>
            <a:off x="-96799" y="3603201"/>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42" name="Google Shape;242;p26"/>
          <p:cNvGrpSpPr/>
          <p:nvPr/>
        </p:nvGrpSpPr>
        <p:grpSpPr>
          <a:xfrm flipH="1">
            <a:off x="6659843" y="5780385"/>
            <a:ext cx="5768267" cy="314800"/>
            <a:chOff x="-152400" y="4378377"/>
            <a:chExt cx="4326200" cy="236100"/>
          </a:xfrm>
        </p:grpSpPr>
        <p:cxnSp>
          <p:nvCxnSpPr>
            <p:cNvPr id="243" name="Google Shape;243;p26"/>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244" name="Google Shape;244;p26"/>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5" name="Google Shape;245;p26"/>
          <p:cNvGrpSpPr/>
          <p:nvPr/>
        </p:nvGrpSpPr>
        <p:grpSpPr>
          <a:xfrm flipH="1">
            <a:off x="6188976" y="5976769"/>
            <a:ext cx="4542467" cy="314800"/>
            <a:chOff x="1120100" y="4525665"/>
            <a:chExt cx="3406850" cy="236100"/>
          </a:xfrm>
        </p:grpSpPr>
        <p:cxnSp>
          <p:nvCxnSpPr>
            <p:cNvPr id="246" name="Google Shape;246;p26"/>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247" name="Google Shape;247;p26"/>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 name="Google Shape;248;p26"/>
          <p:cNvGrpSpPr/>
          <p:nvPr/>
        </p:nvGrpSpPr>
        <p:grpSpPr>
          <a:xfrm flipH="1">
            <a:off x="5718110" y="6177580"/>
            <a:ext cx="3477767" cy="314800"/>
            <a:chOff x="2271775" y="4676273"/>
            <a:chExt cx="2608325" cy="236100"/>
          </a:xfrm>
        </p:grpSpPr>
        <p:cxnSp>
          <p:nvCxnSpPr>
            <p:cNvPr id="249" name="Google Shape;249;p26"/>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250" name="Google Shape;250;p26"/>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1" name="Google Shape;251;p26"/>
          <p:cNvGrpSpPr/>
          <p:nvPr/>
        </p:nvGrpSpPr>
        <p:grpSpPr>
          <a:xfrm flipH="1">
            <a:off x="-1117600" y="-1146967"/>
            <a:ext cx="2713200" cy="2713200"/>
            <a:chOff x="7971982" y="-860225"/>
            <a:chExt cx="2034900" cy="2034900"/>
          </a:xfrm>
        </p:grpSpPr>
        <p:sp>
          <p:nvSpPr>
            <p:cNvPr id="252" name="Google Shape;252;p26"/>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6"/>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6"/>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6"/>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19310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6"/>
        <p:cNvGrpSpPr/>
        <p:nvPr/>
      </p:nvGrpSpPr>
      <p:grpSpPr>
        <a:xfrm>
          <a:off x="0" y="0"/>
          <a:ext cx="0" cy="0"/>
          <a:chOff x="0" y="0"/>
          <a:chExt cx="0" cy="0"/>
        </a:xfrm>
      </p:grpSpPr>
      <p:sp>
        <p:nvSpPr>
          <p:cNvPr id="257" name="Google Shape;257;p27"/>
          <p:cNvSpPr txBox="1">
            <a:spLocks noGrp="1"/>
          </p:cNvSpPr>
          <p:nvPr>
            <p:ph type="ctrTitle"/>
          </p:nvPr>
        </p:nvSpPr>
        <p:spPr>
          <a:xfrm>
            <a:off x="950967" y="573024"/>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58" name="Google Shape;258;p27"/>
          <p:cNvGrpSpPr/>
          <p:nvPr/>
        </p:nvGrpSpPr>
        <p:grpSpPr>
          <a:xfrm>
            <a:off x="10629309" y="-1146967"/>
            <a:ext cx="2713200" cy="2713200"/>
            <a:chOff x="7971982" y="-860225"/>
            <a:chExt cx="2034900" cy="2034900"/>
          </a:xfrm>
        </p:grpSpPr>
        <p:sp>
          <p:nvSpPr>
            <p:cNvPr id="259" name="Google Shape;259;p27"/>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7"/>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7"/>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7"/>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3" name="Google Shape;263;p27"/>
          <p:cNvGrpSpPr/>
          <p:nvPr/>
        </p:nvGrpSpPr>
        <p:grpSpPr>
          <a:xfrm>
            <a:off x="-36000" y="6038244"/>
            <a:ext cx="4542467" cy="314800"/>
            <a:chOff x="1120100" y="4525665"/>
            <a:chExt cx="3406850" cy="236100"/>
          </a:xfrm>
        </p:grpSpPr>
        <p:cxnSp>
          <p:nvCxnSpPr>
            <p:cNvPr id="264" name="Google Shape;264;p27"/>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265" name="Google Shape;265;p27"/>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461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1850" y="1709738"/>
            <a:ext cx="10515600" cy="2852737"/>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831850" y="4589463"/>
            <a:ext cx="10515600" cy="1500187"/>
          </a:xfrm>
          <a:prstGeom prst="rect">
            <a:avLst/>
          </a:prstGeom>
          <a:noFill/>
          <a:ln>
            <a:noFill/>
          </a:ln>
        </p:spPr>
        <p:txBody>
          <a:bodyPr spcFirstLastPara="1"/>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0F91527A-B774-4F62-94A5-69FCF3E98679}"/>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9F3E84D-618B-4749-BFD3-5EEAC51DFA3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A3D093FB-3D50-4C71-94A8-31C6EA3F27C1}"/>
              </a:ext>
            </a:extLst>
          </p:cNvPr>
          <p:cNvSpPr txBox="1">
            <a:spLocks noGrp="1" noChangeArrowheads="1"/>
          </p:cNvSpPr>
          <p:nvPr>
            <p:ph type="sldNum" idx="13"/>
          </p:nvPr>
        </p:nvSpPr>
        <p:spPr>
          <a:ln/>
        </p:spPr>
        <p:txBody>
          <a:bodyPr/>
          <a:lstStyle>
            <a:lvl1pPr>
              <a:defRPr/>
            </a:lvl1pPr>
          </a:lstStyle>
          <a:p>
            <a:pPr>
              <a:defRPr/>
            </a:pPr>
            <a:fld id="{ECD041AE-6983-48DA-B7F5-62AEEFD2C123}" type="slidenum">
              <a:rPr lang="en-US" altLang="en-US"/>
              <a:pPr>
                <a:defRPr/>
              </a:pPr>
              <a:t>‹#›</a:t>
            </a:fld>
            <a:endParaRPr lang="en-US" altLang="en-US"/>
          </a:p>
        </p:txBody>
      </p:sp>
    </p:spTree>
    <p:extLst>
      <p:ext uri="{BB962C8B-B14F-4D97-AF65-F5344CB8AC3E}">
        <p14:creationId xmlns:p14="http://schemas.microsoft.com/office/powerpoint/2010/main" val="1679283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6"/>
        <p:cNvGrpSpPr/>
        <p:nvPr/>
      </p:nvGrpSpPr>
      <p:grpSpPr>
        <a:xfrm>
          <a:off x="0" y="0"/>
          <a:ext cx="0" cy="0"/>
          <a:chOff x="0" y="0"/>
          <a:chExt cx="0" cy="0"/>
        </a:xfrm>
      </p:grpSpPr>
      <p:sp>
        <p:nvSpPr>
          <p:cNvPr id="267" name="Google Shape;267;p28"/>
          <p:cNvSpPr txBox="1">
            <a:spLocks noGrp="1"/>
          </p:cNvSpPr>
          <p:nvPr>
            <p:ph type="ctrTitle"/>
          </p:nvPr>
        </p:nvSpPr>
        <p:spPr>
          <a:xfrm>
            <a:off x="950967" y="573024"/>
            <a:ext cx="10290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68" name="Google Shape;268;p28"/>
          <p:cNvGrpSpPr/>
          <p:nvPr/>
        </p:nvGrpSpPr>
        <p:grpSpPr>
          <a:xfrm>
            <a:off x="8942033" y="6388567"/>
            <a:ext cx="1834800" cy="314800"/>
            <a:chOff x="6708025" y="4741975"/>
            <a:chExt cx="1376100" cy="236100"/>
          </a:xfrm>
        </p:grpSpPr>
        <p:sp>
          <p:nvSpPr>
            <p:cNvPr id="269" name="Google Shape;269;p28"/>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8"/>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8"/>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8"/>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3" name="Google Shape;273;p28"/>
          <p:cNvGrpSpPr/>
          <p:nvPr/>
        </p:nvGrpSpPr>
        <p:grpSpPr>
          <a:xfrm>
            <a:off x="-1367224" y="-1163133"/>
            <a:ext cx="2713200" cy="2713200"/>
            <a:chOff x="8470782" y="-872350"/>
            <a:chExt cx="2034900" cy="2034900"/>
          </a:xfrm>
        </p:grpSpPr>
        <p:sp>
          <p:nvSpPr>
            <p:cNvPr id="274" name="Google Shape;274;p28"/>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8"/>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8"/>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8"/>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211458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8"/>
        <p:cNvGrpSpPr/>
        <p:nvPr/>
      </p:nvGrpSpPr>
      <p:grpSpPr>
        <a:xfrm>
          <a:off x="0" y="0"/>
          <a:ext cx="0" cy="0"/>
          <a:chOff x="0" y="0"/>
          <a:chExt cx="0" cy="0"/>
        </a:xfrm>
      </p:grpSpPr>
      <p:sp>
        <p:nvSpPr>
          <p:cNvPr id="279" name="Google Shape;279;p29"/>
          <p:cNvSpPr txBox="1">
            <a:spLocks noGrp="1"/>
          </p:cNvSpPr>
          <p:nvPr>
            <p:ph type="ctrTitle"/>
          </p:nvPr>
        </p:nvSpPr>
        <p:spPr>
          <a:xfrm>
            <a:off x="950967" y="573033"/>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grpSp>
        <p:nvGrpSpPr>
          <p:cNvPr id="280" name="Google Shape;280;p29"/>
          <p:cNvGrpSpPr/>
          <p:nvPr/>
        </p:nvGrpSpPr>
        <p:grpSpPr>
          <a:xfrm flipH="1">
            <a:off x="-1796679" y="6022003"/>
            <a:ext cx="5571164" cy="314800"/>
            <a:chOff x="6775377" y="4516502"/>
            <a:chExt cx="4178373" cy="236100"/>
          </a:xfrm>
        </p:grpSpPr>
        <p:cxnSp>
          <p:nvCxnSpPr>
            <p:cNvPr id="281" name="Google Shape;281;p29"/>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282" name="Google Shape;282;p29"/>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3" name="Google Shape;283;p29"/>
          <p:cNvGrpSpPr/>
          <p:nvPr/>
        </p:nvGrpSpPr>
        <p:grpSpPr>
          <a:xfrm>
            <a:off x="8417521" y="6022003"/>
            <a:ext cx="5571164" cy="314800"/>
            <a:chOff x="6775377" y="4516502"/>
            <a:chExt cx="4178373" cy="236100"/>
          </a:xfrm>
        </p:grpSpPr>
        <p:cxnSp>
          <p:nvCxnSpPr>
            <p:cNvPr id="284" name="Google Shape;284;p29"/>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285" name="Google Shape;285;p29"/>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6" name="Google Shape;286;p29"/>
          <p:cNvGrpSpPr/>
          <p:nvPr/>
        </p:nvGrpSpPr>
        <p:grpSpPr>
          <a:xfrm flipH="1">
            <a:off x="-1117600" y="-1146967"/>
            <a:ext cx="2713200" cy="2713200"/>
            <a:chOff x="7971982" y="-860225"/>
            <a:chExt cx="2034900" cy="2034900"/>
          </a:xfrm>
        </p:grpSpPr>
        <p:sp>
          <p:nvSpPr>
            <p:cNvPr id="287" name="Google Shape;287;p29"/>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9"/>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9"/>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9"/>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324118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5476800" y="3229945"/>
            <a:ext cx="3415200" cy="850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30"/>
          <p:cNvSpPr txBox="1">
            <a:spLocks noGrp="1"/>
          </p:cNvSpPr>
          <p:nvPr>
            <p:ph type="title" idx="2" hasCustomPrompt="1"/>
          </p:nvPr>
        </p:nvSpPr>
        <p:spPr>
          <a:xfrm>
            <a:off x="5476800" y="1469557"/>
            <a:ext cx="3415200" cy="1625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4" name="Google Shape;294;p30"/>
          <p:cNvSpPr txBox="1">
            <a:spLocks noGrp="1"/>
          </p:cNvSpPr>
          <p:nvPr>
            <p:ph type="subTitle" idx="1"/>
          </p:nvPr>
        </p:nvSpPr>
        <p:spPr>
          <a:xfrm>
            <a:off x="5476784" y="4296333"/>
            <a:ext cx="34152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5" name="Google Shape;295;p30"/>
          <p:cNvGrpSpPr/>
          <p:nvPr/>
        </p:nvGrpSpPr>
        <p:grpSpPr>
          <a:xfrm flipH="1">
            <a:off x="-1416007" y="2249265"/>
            <a:ext cx="6578000" cy="871600"/>
            <a:chOff x="5321224" y="1686949"/>
            <a:chExt cx="4933500" cy="653700"/>
          </a:xfrm>
        </p:grpSpPr>
        <p:cxnSp>
          <p:nvCxnSpPr>
            <p:cNvPr id="296" name="Google Shape;296;p30"/>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30"/>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30"/>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299" name="Google Shape;299;p30"/>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0" name="Google Shape;300;p30"/>
          <p:cNvGrpSpPr/>
          <p:nvPr/>
        </p:nvGrpSpPr>
        <p:grpSpPr>
          <a:xfrm>
            <a:off x="10841793" y="0"/>
            <a:ext cx="2713200" cy="2713200"/>
            <a:chOff x="8131345" y="3129475"/>
            <a:chExt cx="2034900" cy="2034900"/>
          </a:xfrm>
        </p:grpSpPr>
        <p:sp>
          <p:nvSpPr>
            <p:cNvPr id="301" name="Google Shape;301;p30"/>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30"/>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30"/>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30"/>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04128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5"/>
        <p:cNvGrpSpPr/>
        <p:nvPr/>
      </p:nvGrpSpPr>
      <p:grpSpPr>
        <a:xfrm>
          <a:off x="0" y="0"/>
          <a:ext cx="0" cy="0"/>
          <a:chOff x="0" y="0"/>
          <a:chExt cx="0" cy="0"/>
        </a:xfrm>
      </p:grpSpPr>
      <p:sp>
        <p:nvSpPr>
          <p:cNvPr id="306" name="Google Shape;306;p31"/>
          <p:cNvSpPr txBox="1">
            <a:spLocks noGrp="1"/>
          </p:cNvSpPr>
          <p:nvPr>
            <p:ph type="title"/>
          </p:nvPr>
        </p:nvSpPr>
        <p:spPr>
          <a:xfrm>
            <a:off x="4388400" y="3224453"/>
            <a:ext cx="3415200" cy="913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7" name="Google Shape;307;p31"/>
          <p:cNvSpPr txBox="1">
            <a:spLocks noGrp="1"/>
          </p:cNvSpPr>
          <p:nvPr>
            <p:ph type="title" idx="2" hasCustomPrompt="1"/>
          </p:nvPr>
        </p:nvSpPr>
        <p:spPr>
          <a:xfrm>
            <a:off x="4388400" y="1468760"/>
            <a:ext cx="3415200" cy="162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8" name="Google Shape;308;p31"/>
          <p:cNvSpPr txBox="1">
            <a:spLocks noGrp="1"/>
          </p:cNvSpPr>
          <p:nvPr>
            <p:ph type="subTitle" idx="1"/>
          </p:nvPr>
        </p:nvSpPr>
        <p:spPr>
          <a:xfrm>
            <a:off x="4388400" y="4296333"/>
            <a:ext cx="34152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09" name="Google Shape;309;p31"/>
          <p:cNvGrpSpPr/>
          <p:nvPr/>
        </p:nvGrpSpPr>
        <p:grpSpPr>
          <a:xfrm>
            <a:off x="950965" y="719332"/>
            <a:ext cx="6578000" cy="871600"/>
            <a:chOff x="5321224" y="1686949"/>
            <a:chExt cx="4933500" cy="653700"/>
          </a:xfrm>
        </p:grpSpPr>
        <p:cxnSp>
          <p:nvCxnSpPr>
            <p:cNvPr id="310" name="Google Shape;310;p31"/>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31"/>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312" name="Google Shape;312;p31"/>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313" name="Google Shape;313;p31"/>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4" name="Google Shape;314;p31"/>
          <p:cNvGrpSpPr/>
          <p:nvPr/>
        </p:nvGrpSpPr>
        <p:grpSpPr>
          <a:xfrm>
            <a:off x="10843140" y="4172633"/>
            <a:ext cx="2713200" cy="2713200"/>
            <a:chOff x="-1062005" y="3129475"/>
            <a:chExt cx="2034900" cy="2034900"/>
          </a:xfrm>
        </p:grpSpPr>
        <p:sp>
          <p:nvSpPr>
            <p:cNvPr id="315" name="Google Shape;315;p31"/>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31"/>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31"/>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31"/>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9" name="Google Shape;319;p31"/>
          <p:cNvSpPr/>
          <p:nvPr/>
        </p:nvSpPr>
        <p:spPr>
          <a:xfrm>
            <a:off x="11638533" y="53718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04517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3325533" y="3229933"/>
            <a:ext cx="4060000" cy="87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2" name="Google Shape;322;p32"/>
          <p:cNvSpPr txBox="1">
            <a:spLocks noGrp="1"/>
          </p:cNvSpPr>
          <p:nvPr>
            <p:ph type="title" idx="2" hasCustomPrompt="1"/>
          </p:nvPr>
        </p:nvSpPr>
        <p:spPr>
          <a:xfrm>
            <a:off x="3325517" y="1470703"/>
            <a:ext cx="3415200" cy="162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0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32"/>
          <p:cNvSpPr txBox="1">
            <a:spLocks noGrp="1"/>
          </p:cNvSpPr>
          <p:nvPr>
            <p:ph type="subTitle" idx="1"/>
          </p:nvPr>
        </p:nvSpPr>
        <p:spPr>
          <a:xfrm>
            <a:off x="3325517" y="4300217"/>
            <a:ext cx="34152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4" name="Google Shape;324;p32"/>
          <p:cNvGrpSpPr/>
          <p:nvPr/>
        </p:nvGrpSpPr>
        <p:grpSpPr>
          <a:xfrm>
            <a:off x="7094965" y="4321032"/>
            <a:ext cx="6578000" cy="871600"/>
            <a:chOff x="5321224" y="1686949"/>
            <a:chExt cx="4933500" cy="653700"/>
          </a:xfrm>
        </p:grpSpPr>
        <p:cxnSp>
          <p:nvCxnSpPr>
            <p:cNvPr id="325" name="Google Shape;325;p32"/>
            <p:cNvCxnSpPr/>
            <p:nvPr/>
          </p:nvCxnSpPr>
          <p:spPr>
            <a:xfrm rot="10800000">
              <a:off x="5807349" y="22258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32"/>
            <p:cNvCxnSpPr/>
            <p:nvPr/>
          </p:nvCxnSpPr>
          <p:spPr>
            <a:xfrm rot="10800000">
              <a:off x="5794990" y="2087300"/>
              <a:ext cx="3004800" cy="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32"/>
            <p:cNvCxnSpPr/>
            <p:nvPr/>
          </p:nvCxnSpPr>
          <p:spPr>
            <a:xfrm rot="10800000">
              <a:off x="5915524" y="1944852"/>
              <a:ext cx="4339200" cy="0"/>
            </a:xfrm>
            <a:prstGeom prst="straightConnector1">
              <a:avLst/>
            </a:prstGeom>
            <a:noFill/>
            <a:ln w="9525" cap="flat" cmpd="sng">
              <a:solidFill>
                <a:schemeClr val="dk2"/>
              </a:solidFill>
              <a:prstDash val="solid"/>
              <a:round/>
              <a:headEnd type="none" w="med" len="med"/>
              <a:tailEnd type="none" w="med" len="med"/>
            </a:ln>
          </p:spPr>
        </p:cxnSp>
        <p:sp>
          <p:nvSpPr>
            <p:cNvPr id="328" name="Google Shape;328;p32"/>
            <p:cNvSpPr/>
            <p:nvPr/>
          </p:nvSpPr>
          <p:spPr>
            <a:xfrm flipH="1">
              <a:off x="5321224" y="1686949"/>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 name="Google Shape;329;p32"/>
          <p:cNvGrpSpPr/>
          <p:nvPr/>
        </p:nvGrpSpPr>
        <p:grpSpPr>
          <a:xfrm>
            <a:off x="-1416007" y="2312333"/>
            <a:ext cx="2713200" cy="2713200"/>
            <a:chOff x="-1062005" y="3129475"/>
            <a:chExt cx="2034900" cy="2034900"/>
          </a:xfrm>
        </p:grpSpPr>
        <p:sp>
          <p:nvSpPr>
            <p:cNvPr id="330" name="Google Shape;330;p32"/>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32"/>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32"/>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32"/>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34" name="Google Shape;334;p32"/>
          <p:cNvSpPr/>
          <p:nvPr/>
        </p:nvSpPr>
        <p:spPr>
          <a:xfrm>
            <a:off x="148233" y="3511533"/>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624954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2685033" y="1225067"/>
            <a:ext cx="6822000" cy="25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7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37" name="Google Shape;337;p33"/>
          <p:cNvSpPr txBox="1">
            <a:spLocks noGrp="1"/>
          </p:cNvSpPr>
          <p:nvPr>
            <p:ph type="subTitle" idx="1"/>
          </p:nvPr>
        </p:nvSpPr>
        <p:spPr>
          <a:xfrm>
            <a:off x="3618867" y="3832067"/>
            <a:ext cx="4954400" cy="1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38" name="Google Shape;338;p33"/>
          <p:cNvGrpSpPr/>
          <p:nvPr/>
        </p:nvGrpSpPr>
        <p:grpSpPr>
          <a:xfrm>
            <a:off x="-522440" y="-1024300"/>
            <a:ext cx="2713200" cy="2713200"/>
            <a:chOff x="-1062005" y="3129475"/>
            <a:chExt cx="2034900" cy="2034900"/>
          </a:xfrm>
        </p:grpSpPr>
        <p:sp>
          <p:nvSpPr>
            <p:cNvPr id="339" name="Google Shape;339;p33"/>
            <p:cNvSpPr/>
            <p:nvPr/>
          </p:nvSpPr>
          <p:spPr>
            <a:xfrm>
              <a:off x="-106200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33"/>
            <p:cNvSpPr/>
            <p:nvPr/>
          </p:nvSpPr>
          <p:spPr>
            <a:xfrm>
              <a:off x="-96885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33"/>
            <p:cNvSpPr/>
            <p:nvPr/>
          </p:nvSpPr>
          <p:spPr>
            <a:xfrm>
              <a:off x="-87570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33"/>
            <p:cNvSpPr/>
            <p:nvPr/>
          </p:nvSpPr>
          <p:spPr>
            <a:xfrm>
              <a:off x="-77190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3" name="Google Shape;343;p33"/>
          <p:cNvGrpSpPr/>
          <p:nvPr/>
        </p:nvGrpSpPr>
        <p:grpSpPr>
          <a:xfrm flipH="1">
            <a:off x="9822967" y="5664969"/>
            <a:ext cx="5768267" cy="314800"/>
            <a:chOff x="-152400" y="4324927"/>
            <a:chExt cx="4326200" cy="236100"/>
          </a:xfrm>
        </p:grpSpPr>
        <p:cxnSp>
          <p:nvCxnSpPr>
            <p:cNvPr id="344" name="Google Shape;344;p33"/>
            <p:cNvCxnSpPr/>
            <p:nvPr/>
          </p:nvCxnSpPr>
          <p:spPr>
            <a:xfrm>
              <a:off x="-152400" y="4422896"/>
              <a:ext cx="4169100" cy="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3"/>
            <p:cNvSpPr/>
            <p:nvPr/>
          </p:nvSpPr>
          <p:spPr>
            <a:xfrm>
              <a:off x="3925400" y="432492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6" name="Google Shape;346;p33"/>
          <p:cNvGrpSpPr/>
          <p:nvPr/>
        </p:nvGrpSpPr>
        <p:grpSpPr>
          <a:xfrm flipH="1">
            <a:off x="9352100" y="5930063"/>
            <a:ext cx="4542467" cy="314800"/>
            <a:chOff x="1120100" y="4476327"/>
            <a:chExt cx="3406850" cy="236100"/>
          </a:xfrm>
        </p:grpSpPr>
        <p:cxnSp>
          <p:nvCxnSpPr>
            <p:cNvPr id="347" name="Google Shape;347;p33"/>
            <p:cNvCxnSpPr/>
            <p:nvPr/>
          </p:nvCxnSpPr>
          <p:spPr>
            <a:xfrm>
              <a:off x="1120100" y="4573369"/>
              <a:ext cx="3256800" cy="0"/>
            </a:xfrm>
            <a:prstGeom prst="straightConnector1">
              <a:avLst/>
            </a:prstGeom>
            <a:noFill/>
            <a:ln w="9525" cap="flat" cmpd="sng">
              <a:solidFill>
                <a:schemeClr val="dk2"/>
              </a:solidFill>
              <a:prstDash val="solid"/>
              <a:round/>
              <a:headEnd type="none" w="med" len="med"/>
              <a:tailEnd type="none" w="med" len="med"/>
            </a:ln>
          </p:spPr>
        </p:cxnSp>
        <p:sp>
          <p:nvSpPr>
            <p:cNvPr id="348" name="Google Shape;348;p33"/>
            <p:cNvSpPr/>
            <p:nvPr/>
          </p:nvSpPr>
          <p:spPr>
            <a:xfrm>
              <a:off x="4278550" y="447632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49" name="Google Shape;349;p33"/>
          <p:cNvGrpSpPr/>
          <p:nvPr/>
        </p:nvGrpSpPr>
        <p:grpSpPr>
          <a:xfrm flipH="1">
            <a:off x="8881234" y="6174736"/>
            <a:ext cx="3477767" cy="314800"/>
            <a:chOff x="2271775" y="4631052"/>
            <a:chExt cx="2608325" cy="236100"/>
          </a:xfrm>
        </p:grpSpPr>
        <p:cxnSp>
          <p:nvCxnSpPr>
            <p:cNvPr id="350" name="Google Shape;350;p33"/>
            <p:cNvCxnSpPr/>
            <p:nvPr/>
          </p:nvCxnSpPr>
          <p:spPr>
            <a:xfrm>
              <a:off x="2271775" y="4728552"/>
              <a:ext cx="2451300" cy="0"/>
            </a:xfrm>
            <a:prstGeom prst="straightConnector1">
              <a:avLst/>
            </a:prstGeom>
            <a:noFill/>
            <a:ln w="9525" cap="flat" cmpd="sng">
              <a:solidFill>
                <a:schemeClr val="dk2"/>
              </a:solidFill>
              <a:prstDash val="solid"/>
              <a:round/>
              <a:headEnd type="none" w="med" len="med"/>
              <a:tailEnd type="none" w="med" len="med"/>
            </a:ln>
          </p:spPr>
        </p:cxnSp>
        <p:sp>
          <p:nvSpPr>
            <p:cNvPr id="351" name="Google Shape;351;p33"/>
            <p:cNvSpPr/>
            <p:nvPr/>
          </p:nvSpPr>
          <p:spPr>
            <a:xfrm>
              <a:off x="4631700" y="463105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2" name="Google Shape;352;p33"/>
          <p:cNvSpPr/>
          <p:nvPr/>
        </p:nvSpPr>
        <p:spPr>
          <a:xfrm>
            <a:off x="668567" y="174900"/>
            <a:ext cx="331200" cy="314800"/>
          </a:xfrm>
          <a:prstGeom prst="star5">
            <a:avLst>
              <a:gd name="adj" fmla="val 19098"/>
              <a:gd name="hf" fmla="val 105146"/>
              <a:gd name="vf" fmla="val 110557"/>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281637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53"/>
        <p:cNvGrpSpPr/>
        <p:nvPr/>
      </p:nvGrpSpPr>
      <p:grpSpPr>
        <a:xfrm>
          <a:off x="0" y="0"/>
          <a:ext cx="0" cy="0"/>
          <a:chOff x="0" y="0"/>
          <a:chExt cx="0" cy="0"/>
        </a:xfrm>
      </p:grpSpPr>
      <p:sp>
        <p:nvSpPr>
          <p:cNvPr id="354" name="Google Shape;354;p34"/>
          <p:cNvSpPr txBox="1">
            <a:spLocks noGrp="1"/>
          </p:cNvSpPr>
          <p:nvPr>
            <p:ph type="ctrTitle"/>
          </p:nvPr>
        </p:nvSpPr>
        <p:spPr>
          <a:xfrm>
            <a:off x="963200" y="703415"/>
            <a:ext cx="6758000" cy="1363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55" name="Google Shape;355;p34"/>
          <p:cNvSpPr txBox="1">
            <a:spLocks noGrp="1"/>
          </p:cNvSpPr>
          <p:nvPr>
            <p:ph type="subTitle" idx="1"/>
          </p:nvPr>
        </p:nvSpPr>
        <p:spPr>
          <a:xfrm>
            <a:off x="963200" y="2703467"/>
            <a:ext cx="3612800" cy="215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56" name="Google Shape;356;p34"/>
          <p:cNvGrpSpPr/>
          <p:nvPr/>
        </p:nvGrpSpPr>
        <p:grpSpPr>
          <a:xfrm>
            <a:off x="1" y="5273181"/>
            <a:ext cx="6554433" cy="871600"/>
            <a:chOff x="0" y="835386"/>
            <a:chExt cx="4915825" cy="653700"/>
          </a:xfrm>
        </p:grpSpPr>
        <p:cxnSp>
          <p:nvCxnSpPr>
            <p:cNvPr id="357" name="Google Shape;357;p34"/>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58" name="Google Shape;358;p34"/>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5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35"/>
          <p:cNvSpPr txBox="1">
            <a:spLocks noGrp="1"/>
          </p:cNvSpPr>
          <p:nvPr>
            <p:ph type="ctrTitle"/>
          </p:nvPr>
        </p:nvSpPr>
        <p:spPr>
          <a:xfrm>
            <a:off x="1122200" y="2181767"/>
            <a:ext cx="3827600" cy="89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61" name="Google Shape;361;p35"/>
          <p:cNvSpPr txBox="1">
            <a:spLocks noGrp="1"/>
          </p:cNvSpPr>
          <p:nvPr>
            <p:ph type="subTitle" idx="1"/>
          </p:nvPr>
        </p:nvSpPr>
        <p:spPr>
          <a:xfrm>
            <a:off x="1122200" y="3047400"/>
            <a:ext cx="3827600" cy="145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62" name="Google Shape;362;p35"/>
          <p:cNvGrpSpPr/>
          <p:nvPr/>
        </p:nvGrpSpPr>
        <p:grpSpPr>
          <a:xfrm>
            <a:off x="11241027" y="2418800"/>
            <a:ext cx="2713200" cy="2713200"/>
            <a:chOff x="8131345" y="3129475"/>
            <a:chExt cx="2034900" cy="2034900"/>
          </a:xfrm>
        </p:grpSpPr>
        <p:sp>
          <p:nvSpPr>
            <p:cNvPr id="363" name="Google Shape;363;p35"/>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35"/>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35"/>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6" name="Google Shape;366;p35"/>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7" name="Google Shape;367;p35"/>
          <p:cNvGrpSpPr/>
          <p:nvPr/>
        </p:nvGrpSpPr>
        <p:grpSpPr>
          <a:xfrm>
            <a:off x="1" y="381961"/>
            <a:ext cx="6554433" cy="871600"/>
            <a:chOff x="0" y="835386"/>
            <a:chExt cx="4915825" cy="653700"/>
          </a:xfrm>
        </p:grpSpPr>
        <p:cxnSp>
          <p:nvCxnSpPr>
            <p:cNvPr id="368" name="Google Shape;368;p35"/>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69" name="Google Shape;369;p35"/>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70" name="Google Shape;370;p35"/>
          <p:cNvGrpSpPr/>
          <p:nvPr/>
        </p:nvGrpSpPr>
        <p:grpSpPr>
          <a:xfrm>
            <a:off x="1411733" y="6322633"/>
            <a:ext cx="1834800" cy="314800"/>
            <a:chOff x="6708025" y="4741975"/>
            <a:chExt cx="1376100" cy="236100"/>
          </a:xfrm>
        </p:grpSpPr>
        <p:sp>
          <p:nvSpPr>
            <p:cNvPr id="371" name="Google Shape;371;p35"/>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35"/>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35"/>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35"/>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530774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sp>
        <p:nvSpPr>
          <p:cNvPr id="376" name="Google Shape;376;p36"/>
          <p:cNvSpPr txBox="1">
            <a:spLocks noGrp="1"/>
          </p:cNvSpPr>
          <p:nvPr>
            <p:ph type="ctrTitle"/>
          </p:nvPr>
        </p:nvSpPr>
        <p:spPr>
          <a:xfrm>
            <a:off x="7241400" y="2179535"/>
            <a:ext cx="3828400" cy="92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333"/>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377" name="Google Shape;377;p36"/>
          <p:cNvSpPr txBox="1">
            <a:spLocks noGrp="1"/>
          </p:cNvSpPr>
          <p:nvPr>
            <p:ph type="subTitle" idx="1"/>
          </p:nvPr>
        </p:nvSpPr>
        <p:spPr>
          <a:xfrm>
            <a:off x="7241400" y="3140091"/>
            <a:ext cx="3828400" cy="145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378" name="Google Shape;378;p36"/>
          <p:cNvGrpSpPr/>
          <p:nvPr/>
        </p:nvGrpSpPr>
        <p:grpSpPr>
          <a:xfrm flipH="1">
            <a:off x="5645185" y="381961"/>
            <a:ext cx="6554433" cy="871600"/>
            <a:chOff x="0" y="835386"/>
            <a:chExt cx="4915825" cy="653700"/>
          </a:xfrm>
        </p:grpSpPr>
        <p:cxnSp>
          <p:nvCxnSpPr>
            <p:cNvPr id="379" name="Google Shape;379;p36"/>
            <p:cNvCxnSpPr/>
            <p:nvPr/>
          </p:nvCxnSpPr>
          <p:spPr>
            <a:xfrm>
              <a:off x="0" y="1092325"/>
              <a:ext cx="4480800" cy="0"/>
            </a:xfrm>
            <a:prstGeom prst="straightConnector1">
              <a:avLst/>
            </a:prstGeom>
            <a:noFill/>
            <a:ln w="9525" cap="flat" cmpd="sng">
              <a:solidFill>
                <a:schemeClr val="dk2"/>
              </a:solidFill>
              <a:prstDash val="solid"/>
              <a:round/>
              <a:headEnd type="none" w="med" len="med"/>
              <a:tailEnd type="none" w="med" len="med"/>
            </a:ln>
          </p:spPr>
        </p:cxnSp>
        <p:sp>
          <p:nvSpPr>
            <p:cNvPr id="380" name="Google Shape;380;p36"/>
            <p:cNvSpPr/>
            <p:nvPr/>
          </p:nvSpPr>
          <p:spPr>
            <a:xfrm>
              <a:off x="4228225" y="835386"/>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81" name="Google Shape;381;p36"/>
          <p:cNvGrpSpPr/>
          <p:nvPr/>
        </p:nvGrpSpPr>
        <p:grpSpPr>
          <a:xfrm>
            <a:off x="8942033" y="6388567"/>
            <a:ext cx="1834800" cy="314800"/>
            <a:chOff x="6708025" y="4741975"/>
            <a:chExt cx="1376100" cy="236100"/>
          </a:xfrm>
        </p:grpSpPr>
        <p:sp>
          <p:nvSpPr>
            <p:cNvPr id="382" name="Google Shape;382;p36"/>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36"/>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36"/>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36"/>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86" name="Google Shape;386;p36"/>
          <p:cNvGrpSpPr/>
          <p:nvPr/>
        </p:nvGrpSpPr>
        <p:grpSpPr>
          <a:xfrm flipH="1">
            <a:off x="-1754611" y="2418800"/>
            <a:ext cx="2713200" cy="2713200"/>
            <a:chOff x="8131345" y="3129475"/>
            <a:chExt cx="2034900" cy="2034900"/>
          </a:xfrm>
        </p:grpSpPr>
        <p:sp>
          <p:nvSpPr>
            <p:cNvPr id="387" name="Google Shape;387;p36"/>
            <p:cNvSpPr/>
            <p:nvPr/>
          </p:nvSpPr>
          <p:spPr>
            <a:xfrm>
              <a:off x="8131345" y="312947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36"/>
            <p:cNvSpPr/>
            <p:nvPr/>
          </p:nvSpPr>
          <p:spPr>
            <a:xfrm>
              <a:off x="8224495" y="322262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36"/>
            <p:cNvSpPr/>
            <p:nvPr/>
          </p:nvSpPr>
          <p:spPr>
            <a:xfrm>
              <a:off x="8317645" y="331577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36"/>
            <p:cNvSpPr/>
            <p:nvPr/>
          </p:nvSpPr>
          <p:spPr>
            <a:xfrm>
              <a:off x="8421445" y="341957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1962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91"/>
        <p:cNvGrpSpPr/>
        <p:nvPr/>
      </p:nvGrpSpPr>
      <p:grpSpPr>
        <a:xfrm>
          <a:off x="0" y="0"/>
          <a:ext cx="0" cy="0"/>
          <a:chOff x="0" y="0"/>
          <a:chExt cx="0" cy="0"/>
        </a:xfrm>
      </p:grpSpPr>
      <p:sp>
        <p:nvSpPr>
          <p:cNvPr id="392" name="Google Shape;392;p37"/>
          <p:cNvSpPr txBox="1">
            <a:spLocks noGrp="1"/>
          </p:cNvSpPr>
          <p:nvPr>
            <p:ph type="title"/>
          </p:nvPr>
        </p:nvSpPr>
        <p:spPr>
          <a:xfrm>
            <a:off x="953200"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93" name="Google Shape;393;p37"/>
          <p:cNvSpPr txBox="1">
            <a:spLocks noGrp="1"/>
          </p:cNvSpPr>
          <p:nvPr>
            <p:ph type="subTitle" idx="1"/>
          </p:nvPr>
        </p:nvSpPr>
        <p:spPr>
          <a:xfrm>
            <a:off x="953133" y="2788869"/>
            <a:ext cx="5159200" cy="12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394" name="Google Shape;394;p37"/>
          <p:cNvSpPr txBox="1">
            <a:spLocks noGrp="1"/>
          </p:cNvSpPr>
          <p:nvPr>
            <p:ph type="subTitle" idx="2"/>
          </p:nvPr>
        </p:nvSpPr>
        <p:spPr>
          <a:xfrm>
            <a:off x="9532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395" name="Google Shape;395;p37"/>
          <p:cNvSpPr txBox="1">
            <a:spLocks noGrp="1"/>
          </p:cNvSpPr>
          <p:nvPr>
            <p:ph type="subTitle" idx="3"/>
          </p:nvPr>
        </p:nvSpPr>
        <p:spPr>
          <a:xfrm>
            <a:off x="1013900" y="1448748"/>
            <a:ext cx="10224800" cy="5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396" name="Google Shape;396;p37"/>
          <p:cNvGrpSpPr/>
          <p:nvPr/>
        </p:nvGrpSpPr>
        <p:grpSpPr>
          <a:xfrm>
            <a:off x="-1367224" y="-1163133"/>
            <a:ext cx="2713200" cy="2713200"/>
            <a:chOff x="8470782" y="-872350"/>
            <a:chExt cx="2034900" cy="2034900"/>
          </a:xfrm>
        </p:grpSpPr>
        <p:sp>
          <p:nvSpPr>
            <p:cNvPr id="397" name="Google Shape;397;p37"/>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37"/>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37"/>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37"/>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01" name="Google Shape;401;p37"/>
          <p:cNvGrpSpPr/>
          <p:nvPr/>
        </p:nvGrpSpPr>
        <p:grpSpPr>
          <a:xfrm>
            <a:off x="8942033" y="6388567"/>
            <a:ext cx="1834800" cy="314800"/>
            <a:chOff x="6708025" y="4741975"/>
            <a:chExt cx="1376100" cy="236100"/>
          </a:xfrm>
        </p:grpSpPr>
        <p:sp>
          <p:nvSpPr>
            <p:cNvPr id="402" name="Google Shape;402;p37"/>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37"/>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37"/>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37"/>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02961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Google Shape;8;p1">
            <a:extLst>
              <a:ext uri="{FF2B5EF4-FFF2-40B4-BE49-F238E27FC236}">
                <a16:creationId xmlns:a16="http://schemas.microsoft.com/office/drawing/2014/main" id="{72CDF396-5A59-4F8E-9FEB-8D91543A84F6}"/>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4" name="Google Shape;9;p1">
            <a:extLst>
              <a:ext uri="{FF2B5EF4-FFF2-40B4-BE49-F238E27FC236}">
                <a16:creationId xmlns:a16="http://schemas.microsoft.com/office/drawing/2014/main" id="{74763470-3A6D-4953-BB95-024194A1177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5" name="Google Shape;10;p1">
            <a:extLst>
              <a:ext uri="{FF2B5EF4-FFF2-40B4-BE49-F238E27FC236}">
                <a16:creationId xmlns:a16="http://schemas.microsoft.com/office/drawing/2014/main" id="{19392C73-3848-45D8-8C38-4ADA53158F95}"/>
              </a:ext>
            </a:extLst>
          </p:cNvPr>
          <p:cNvSpPr txBox="1">
            <a:spLocks noGrp="1" noChangeArrowheads="1"/>
          </p:cNvSpPr>
          <p:nvPr>
            <p:ph type="sldNum" idx="13"/>
          </p:nvPr>
        </p:nvSpPr>
        <p:spPr>
          <a:ln/>
        </p:spPr>
        <p:txBody>
          <a:bodyPr/>
          <a:lstStyle>
            <a:lvl1pPr>
              <a:defRPr/>
            </a:lvl1pPr>
          </a:lstStyle>
          <a:p>
            <a:pPr>
              <a:defRPr/>
            </a:pPr>
            <a:fld id="{AFC2321D-A4FB-410C-8C3D-806043A38831}" type="slidenum">
              <a:rPr lang="en-US" altLang="en-US"/>
              <a:pPr>
                <a:defRPr/>
              </a:pPr>
              <a:t>‹#›</a:t>
            </a:fld>
            <a:endParaRPr lang="en-US" altLang="en-US"/>
          </a:p>
        </p:txBody>
      </p:sp>
    </p:spTree>
    <p:extLst>
      <p:ext uri="{BB962C8B-B14F-4D97-AF65-F5344CB8AC3E}">
        <p14:creationId xmlns:p14="http://schemas.microsoft.com/office/powerpoint/2010/main" val="2036549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6"/>
        <p:cNvGrpSpPr/>
        <p:nvPr/>
      </p:nvGrpSpPr>
      <p:grpSpPr>
        <a:xfrm>
          <a:off x="0" y="0"/>
          <a:ext cx="0" cy="0"/>
          <a:chOff x="0" y="0"/>
          <a:chExt cx="0" cy="0"/>
        </a:xfrm>
      </p:grpSpPr>
      <p:sp>
        <p:nvSpPr>
          <p:cNvPr id="407" name="Google Shape;407;p38"/>
          <p:cNvSpPr txBox="1">
            <a:spLocks noGrp="1"/>
          </p:cNvSpPr>
          <p:nvPr>
            <p:ph type="subTitle" idx="1"/>
          </p:nvPr>
        </p:nvSpPr>
        <p:spPr>
          <a:xfrm>
            <a:off x="1059351" y="3960900"/>
            <a:ext cx="28652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08" name="Google Shape;408;p38"/>
          <p:cNvSpPr txBox="1">
            <a:spLocks noGrp="1"/>
          </p:cNvSpPr>
          <p:nvPr>
            <p:ph type="subTitle" idx="2"/>
          </p:nvPr>
        </p:nvSpPr>
        <p:spPr>
          <a:xfrm>
            <a:off x="4663408" y="4734967"/>
            <a:ext cx="28652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09" name="Google Shape;409;p38"/>
          <p:cNvSpPr txBox="1">
            <a:spLocks noGrp="1"/>
          </p:cNvSpPr>
          <p:nvPr>
            <p:ph type="ctrTitle"/>
          </p:nvPr>
        </p:nvSpPr>
        <p:spPr>
          <a:xfrm>
            <a:off x="1059384" y="3415833"/>
            <a:ext cx="28652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0" name="Google Shape;410;p38"/>
          <p:cNvSpPr txBox="1">
            <a:spLocks noGrp="1"/>
          </p:cNvSpPr>
          <p:nvPr>
            <p:ph type="ctrTitle" idx="3"/>
          </p:nvPr>
        </p:nvSpPr>
        <p:spPr>
          <a:xfrm>
            <a:off x="4663392" y="4190533"/>
            <a:ext cx="28652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1" name="Google Shape;411;p38"/>
          <p:cNvSpPr txBox="1">
            <a:spLocks noGrp="1"/>
          </p:cNvSpPr>
          <p:nvPr>
            <p:ph type="subTitle" idx="4"/>
          </p:nvPr>
        </p:nvSpPr>
        <p:spPr>
          <a:xfrm>
            <a:off x="8270251" y="3960900"/>
            <a:ext cx="2862400" cy="12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12" name="Google Shape;412;p38"/>
          <p:cNvSpPr txBox="1">
            <a:spLocks noGrp="1"/>
          </p:cNvSpPr>
          <p:nvPr>
            <p:ph type="ctrTitle" idx="5"/>
          </p:nvPr>
        </p:nvSpPr>
        <p:spPr>
          <a:xfrm>
            <a:off x="8270251" y="3415833"/>
            <a:ext cx="286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13" name="Google Shape;413;p38"/>
          <p:cNvSpPr txBox="1">
            <a:spLocks noGrp="1"/>
          </p:cNvSpPr>
          <p:nvPr>
            <p:ph type="ctrTitle" idx="6"/>
          </p:nvPr>
        </p:nvSpPr>
        <p:spPr>
          <a:xfrm>
            <a:off x="950967" y="573024"/>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grpSp>
        <p:nvGrpSpPr>
          <p:cNvPr id="414" name="Google Shape;414;p38"/>
          <p:cNvGrpSpPr/>
          <p:nvPr/>
        </p:nvGrpSpPr>
        <p:grpSpPr>
          <a:xfrm>
            <a:off x="-28700" y="5412124"/>
            <a:ext cx="3296400" cy="314800"/>
            <a:chOff x="0" y="3982893"/>
            <a:chExt cx="2472300" cy="236100"/>
          </a:xfrm>
        </p:grpSpPr>
        <p:cxnSp>
          <p:nvCxnSpPr>
            <p:cNvPr id="415" name="Google Shape;415;p38"/>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416" name="Google Shape;416;p38"/>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17" name="Google Shape;417;p38"/>
          <p:cNvGrpSpPr/>
          <p:nvPr/>
        </p:nvGrpSpPr>
        <p:grpSpPr>
          <a:xfrm>
            <a:off x="-889533" y="275700"/>
            <a:ext cx="2713200" cy="2713200"/>
            <a:chOff x="-667150" y="-872350"/>
            <a:chExt cx="2034900" cy="2034900"/>
          </a:xfrm>
        </p:grpSpPr>
        <p:sp>
          <p:nvSpPr>
            <p:cNvPr id="418" name="Google Shape;418;p38"/>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38"/>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38"/>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38"/>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38"/>
            <p:cNvSpPr/>
            <p:nvPr/>
          </p:nvSpPr>
          <p:spPr>
            <a:xfrm>
              <a:off x="312650" y="270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23" name="Google Shape;423;p38"/>
          <p:cNvGrpSpPr/>
          <p:nvPr/>
        </p:nvGrpSpPr>
        <p:grpSpPr>
          <a:xfrm>
            <a:off x="8889668" y="5412133"/>
            <a:ext cx="3331033" cy="314800"/>
            <a:chOff x="6688775" y="1937550"/>
            <a:chExt cx="2498275" cy="236100"/>
          </a:xfrm>
        </p:grpSpPr>
        <p:cxnSp>
          <p:nvCxnSpPr>
            <p:cNvPr id="424" name="Google Shape;424;p38"/>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425" name="Google Shape;425;p38"/>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70191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426"/>
        <p:cNvGrpSpPr/>
        <p:nvPr/>
      </p:nvGrpSpPr>
      <p:grpSpPr>
        <a:xfrm>
          <a:off x="0" y="0"/>
          <a:ext cx="0" cy="0"/>
          <a:chOff x="0" y="0"/>
          <a:chExt cx="0" cy="0"/>
        </a:xfrm>
      </p:grpSpPr>
      <p:sp>
        <p:nvSpPr>
          <p:cNvPr id="427" name="Google Shape;427;p39"/>
          <p:cNvSpPr txBox="1">
            <a:spLocks noGrp="1"/>
          </p:cNvSpPr>
          <p:nvPr>
            <p:ph type="ctrTitle"/>
          </p:nvPr>
        </p:nvSpPr>
        <p:spPr>
          <a:xfrm>
            <a:off x="963200" y="573024"/>
            <a:ext cx="10265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428" name="Google Shape;428;p39"/>
          <p:cNvSpPr txBox="1">
            <a:spLocks noGrp="1"/>
          </p:cNvSpPr>
          <p:nvPr>
            <p:ph type="subTitle" idx="1"/>
          </p:nvPr>
        </p:nvSpPr>
        <p:spPr>
          <a:xfrm>
            <a:off x="1132667"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29" name="Google Shape;429;p39"/>
          <p:cNvSpPr txBox="1">
            <a:spLocks noGrp="1"/>
          </p:cNvSpPr>
          <p:nvPr>
            <p:ph type="subTitle" idx="2"/>
          </p:nvPr>
        </p:nvSpPr>
        <p:spPr>
          <a:xfrm>
            <a:off x="4639884"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30" name="Google Shape;430;p39"/>
          <p:cNvSpPr txBox="1">
            <a:spLocks noGrp="1"/>
          </p:cNvSpPr>
          <p:nvPr>
            <p:ph type="ctrTitle" idx="3"/>
          </p:nvPr>
        </p:nvSpPr>
        <p:spPr>
          <a:xfrm>
            <a:off x="1132668"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31" name="Google Shape;431;p39"/>
          <p:cNvSpPr txBox="1">
            <a:spLocks noGrp="1"/>
          </p:cNvSpPr>
          <p:nvPr>
            <p:ph type="ctrTitle" idx="4"/>
          </p:nvPr>
        </p:nvSpPr>
        <p:spPr>
          <a:xfrm>
            <a:off x="4639885"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sp>
        <p:nvSpPr>
          <p:cNvPr id="432" name="Google Shape;432;p39"/>
          <p:cNvSpPr txBox="1">
            <a:spLocks noGrp="1"/>
          </p:cNvSpPr>
          <p:nvPr>
            <p:ph type="subTitle" idx="5"/>
          </p:nvPr>
        </p:nvSpPr>
        <p:spPr>
          <a:xfrm>
            <a:off x="8138467" y="5196767"/>
            <a:ext cx="29208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433" name="Google Shape;433;p39"/>
          <p:cNvSpPr txBox="1">
            <a:spLocks noGrp="1"/>
          </p:cNvSpPr>
          <p:nvPr>
            <p:ph type="ctrTitle" idx="6"/>
          </p:nvPr>
        </p:nvSpPr>
        <p:spPr>
          <a:xfrm>
            <a:off x="8138533" y="4304667"/>
            <a:ext cx="2920800" cy="513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3733"/>
            </a:lvl1pPr>
            <a:lvl2pPr lvl="1"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2133">
                <a:latin typeface="Fira Sans Condensed Medium"/>
                <a:ea typeface="Fira Sans Condensed Medium"/>
                <a:cs typeface="Fira Sans Condensed Medium"/>
                <a:sym typeface="Fira Sans Condensed Medium"/>
              </a:defRPr>
            </a:lvl9pPr>
          </a:lstStyle>
          <a:p>
            <a:endParaRPr/>
          </a:p>
        </p:txBody>
      </p:sp>
      <p:grpSp>
        <p:nvGrpSpPr>
          <p:cNvPr id="434" name="Google Shape;434;p39"/>
          <p:cNvGrpSpPr/>
          <p:nvPr/>
        </p:nvGrpSpPr>
        <p:grpSpPr>
          <a:xfrm>
            <a:off x="-2773734" y="1294757"/>
            <a:ext cx="4542467" cy="314800"/>
            <a:chOff x="1120100" y="4525665"/>
            <a:chExt cx="3406850" cy="236100"/>
          </a:xfrm>
        </p:grpSpPr>
        <p:cxnSp>
          <p:nvCxnSpPr>
            <p:cNvPr id="435" name="Google Shape;435;p39"/>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436" name="Google Shape;436;p39"/>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37" name="Google Shape;437;p39"/>
          <p:cNvGrpSpPr/>
          <p:nvPr/>
        </p:nvGrpSpPr>
        <p:grpSpPr>
          <a:xfrm>
            <a:off x="-1238166" y="1495568"/>
            <a:ext cx="3477767" cy="314800"/>
            <a:chOff x="2271775" y="4676273"/>
            <a:chExt cx="2608325" cy="236100"/>
          </a:xfrm>
        </p:grpSpPr>
        <p:cxnSp>
          <p:nvCxnSpPr>
            <p:cNvPr id="438" name="Google Shape;438;p39"/>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439" name="Google Shape;439;p39"/>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0" name="Google Shape;440;p39"/>
          <p:cNvGrpSpPr/>
          <p:nvPr/>
        </p:nvGrpSpPr>
        <p:grpSpPr>
          <a:xfrm>
            <a:off x="-4470400" y="1098372"/>
            <a:ext cx="5768267" cy="314800"/>
            <a:chOff x="-152400" y="4378377"/>
            <a:chExt cx="4326200" cy="236100"/>
          </a:xfrm>
        </p:grpSpPr>
        <p:cxnSp>
          <p:nvCxnSpPr>
            <p:cNvPr id="441" name="Google Shape;441;p39"/>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442" name="Google Shape;442;p39"/>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43" name="Google Shape;443;p39"/>
          <p:cNvGrpSpPr/>
          <p:nvPr/>
        </p:nvGrpSpPr>
        <p:grpSpPr>
          <a:xfrm>
            <a:off x="10629309" y="-1146967"/>
            <a:ext cx="2713200" cy="2713200"/>
            <a:chOff x="7971982" y="-860225"/>
            <a:chExt cx="2034900" cy="2034900"/>
          </a:xfrm>
        </p:grpSpPr>
        <p:sp>
          <p:nvSpPr>
            <p:cNvPr id="444" name="Google Shape;444;p39"/>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39"/>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39"/>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39"/>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191618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48"/>
        <p:cNvGrpSpPr/>
        <p:nvPr/>
      </p:nvGrpSpPr>
      <p:grpSpPr>
        <a:xfrm>
          <a:off x="0" y="0"/>
          <a:ext cx="0" cy="0"/>
          <a:chOff x="0" y="0"/>
          <a:chExt cx="0" cy="0"/>
        </a:xfrm>
      </p:grpSpPr>
      <p:sp>
        <p:nvSpPr>
          <p:cNvPr id="449" name="Google Shape;449;p40"/>
          <p:cNvSpPr txBox="1">
            <a:spLocks noGrp="1"/>
          </p:cNvSpPr>
          <p:nvPr>
            <p:ph type="title"/>
          </p:nvPr>
        </p:nvSpPr>
        <p:spPr>
          <a:xfrm>
            <a:off x="953200"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50" name="Google Shape;450;p40"/>
          <p:cNvSpPr txBox="1">
            <a:spLocks noGrp="1"/>
          </p:cNvSpPr>
          <p:nvPr>
            <p:ph type="subTitle" idx="1"/>
          </p:nvPr>
        </p:nvSpPr>
        <p:spPr>
          <a:xfrm>
            <a:off x="953133" y="2992067"/>
            <a:ext cx="5159200" cy="31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51" name="Google Shape;451;p40"/>
          <p:cNvSpPr txBox="1">
            <a:spLocks noGrp="1"/>
          </p:cNvSpPr>
          <p:nvPr>
            <p:ph type="subTitle" idx="2"/>
          </p:nvPr>
        </p:nvSpPr>
        <p:spPr>
          <a:xfrm>
            <a:off x="6079533" y="2992068"/>
            <a:ext cx="5159200" cy="10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52" name="Google Shape;452;p40"/>
          <p:cNvSpPr txBox="1">
            <a:spLocks noGrp="1"/>
          </p:cNvSpPr>
          <p:nvPr>
            <p:ph type="subTitle" idx="3"/>
          </p:nvPr>
        </p:nvSpPr>
        <p:spPr>
          <a:xfrm>
            <a:off x="9532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53" name="Google Shape;453;p40"/>
          <p:cNvSpPr txBox="1">
            <a:spLocks noGrp="1"/>
          </p:cNvSpPr>
          <p:nvPr>
            <p:ph type="subTitle" idx="4"/>
          </p:nvPr>
        </p:nvSpPr>
        <p:spPr>
          <a:xfrm>
            <a:off x="6079600" y="2250433"/>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54" name="Google Shape;454;p40"/>
          <p:cNvSpPr txBox="1">
            <a:spLocks noGrp="1"/>
          </p:cNvSpPr>
          <p:nvPr>
            <p:ph type="subTitle" idx="5"/>
          </p:nvPr>
        </p:nvSpPr>
        <p:spPr>
          <a:xfrm>
            <a:off x="1013900" y="1448748"/>
            <a:ext cx="10224800" cy="5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455" name="Google Shape;455;p40"/>
          <p:cNvGrpSpPr/>
          <p:nvPr/>
        </p:nvGrpSpPr>
        <p:grpSpPr>
          <a:xfrm>
            <a:off x="-1367224" y="-1163133"/>
            <a:ext cx="2713200" cy="2713200"/>
            <a:chOff x="8470782" y="-872350"/>
            <a:chExt cx="2034900" cy="2034900"/>
          </a:xfrm>
        </p:grpSpPr>
        <p:sp>
          <p:nvSpPr>
            <p:cNvPr id="456" name="Google Shape;456;p40"/>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40"/>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40"/>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40"/>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60" name="Google Shape;460;p40"/>
          <p:cNvGrpSpPr/>
          <p:nvPr/>
        </p:nvGrpSpPr>
        <p:grpSpPr>
          <a:xfrm>
            <a:off x="8942033" y="6388567"/>
            <a:ext cx="1834800" cy="314800"/>
            <a:chOff x="6708025" y="4741975"/>
            <a:chExt cx="1376100" cy="236100"/>
          </a:xfrm>
        </p:grpSpPr>
        <p:sp>
          <p:nvSpPr>
            <p:cNvPr id="461" name="Google Shape;461;p40"/>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40"/>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40"/>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40"/>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65" name="Google Shape;465;p40"/>
          <p:cNvSpPr txBox="1">
            <a:spLocks noGrp="1"/>
          </p:cNvSpPr>
          <p:nvPr>
            <p:ph type="subTitle" idx="6"/>
          </p:nvPr>
        </p:nvSpPr>
        <p:spPr>
          <a:xfrm>
            <a:off x="6079533" y="5140900"/>
            <a:ext cx="5159200" cy="100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867">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66" name="Google Shape;466;p40"/>
          <p:cNvSpPr txBox="1">
            <a:spLocks noGrp="1"/>
          </p:cNvSpPr>
          <p:nvPr>
            <p:ph type="subTitle" idx="7"/>
          </p:nvPr>
        </p:nvSpPr>
        <p:spPr>
          <a:xfrm>
            <a:off x="6079600" y="4399267"/>
            <a:ext cx="5159200" cy="5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676360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467"/>
        <p:cNvGrpSpPr/>
        <p:nvPr/>
      </p:nvGrpSpPr>
      <p:grpSpPr>
        <a:xfrm>
          <a:off x="0" y="0"/>
          <a:ext cx="0" cy="0"/>
          <a:chOff x="0" y="0"/>
          <a:chExt cx="0" cy="0"/>
        </a:xfrm>
      </p:grpSpPr>
      <p:sp>
        <p:nvSpPr>
          <p:cNvPr id="468" name="Google Shape;468;p41"/>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69" name="Google Shape;469;p41"/>
          <p:cNvSpPr txBox="1">
            <a:spLocks noGrp="1"/>
          </p:cNvSpPr>
          <p:nvPr>
            <p:ph type="subTitle" idx="1"/>
          </p:nvPr>
        </p:nvSpPr>
        <p:spPr>
          <a:xfrm>
            <a:off x="1392652" y="283436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0" name="Google Shape;470;p41"/>
          <p:cNvSpPr txBox="1">
            <a:spLocks noGrp="1"/>
          </p:cNvSpPr>
          <p:nvPr>
            <p:ph type="subTitle" idx="2"/>
          </p:nvPr>
        </p:nvSpPr>
        <p:spPr>
          <a:xfrm>
            <a:off x="7730833" y="2834367"/>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1" name="Google Shape;471;p41"/>
          <p:cNvSpPr txBox="1">
            <a:spLocks noGrp="1"/>
          </p:cNvSpPr>
          <p:nvPr>
            <p:ph type="subTitle" idx="3"/>
          </p:nvPr>
        </p:nvSpPr>
        <p:spPr>
          <a:xfrm>
            <a:off x="1392619" y="489932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2" name="Google Shape;472;p41"/>
          <p:cNvSpPr txBox="1">
            <a:spLocks noGrp="1"/>
          </p:cNvSpPr>
          <p:nvPr>
            <p:ph type="subTitle" idx="4"/>
          </p:nvPr>
        </p:nvSpPr>
        <p:spPr>
          <a:xfrm>
            <a:off x="1392652" y="2165667"/>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3" name="Google Shape;473;p41"/>
          <p:cNvSpPr txBox="1">
            <a:spLocks noGrp="1"/>
          </p:cNvSpPr>
          <p:nvPr>
            <p:ph type="subTitle" idx="5"/>
          </p:nvPr>
        </p:nvSpPr>
        <p:spPr>
          <a:xfrm>
            <a:off x="7730833" y="2165667"/>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4" name="Google Shape;474;p41"/>
          <p:cNvSpPr txBox="1">
            <a:spLocks noGrp="1"/>
          </p:cNvSpPr>
          <p:nvPr>
            <p:ph type="subTitle" idx="6"/>
          </p:nvPr>
        </p:nvSpPr>
        <p:spPr>
          <a:xfrm>
            <a:off x="1392619" y="4230624"/>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75" name="Google Shape;475;p41"/>
          <p:cNvSpPr txBox="1">
            <a:spLocks noGrp="1"/>
          </p:cNvSpPr>
          <p:nvPr>
            <p:ph type="subTitle" idx="7"/>
          </p:nvPr>
        </p:nvSpPr>
        <p:spPr>
          <a:xfrm>
            <a:off x="7730848" y="4899324"/>
            <a:ext cx="3068400" cy="83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76" name="Google Shape;476;p41"/>
          <p:cNvSpPr txBox="1">
            <a:spLocks noGrp="1"/>
          </p:cNvSpPr>
          <p:nvPr>
            <p:ph type="subTitle" idx="8"/>
          </p:nvPr>
        </p:nvSpPr>
        <p:spPr>
          <a:xfrm>
            <a:off x="7730848" y="4230624"/>
            <a:ext cx="306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477" name="Google Shape;477;p41"/>
          <p:cNvGrpSpPr/>
          <p:nvPr/>
        </p:nvGrpSpPr>
        <p:grpSpPr>
          <a:xfrm>
            <a:off x="-4470400" y="1100136"/>
            <a:ext cx="5768267" cy="314800"/>
            <a:chOff x="-152400" y="4378377"/>
            <a:chExt cx="4326200" cy="236100"/>
          </a:xfrm>
        </p:grpSpPr>
        <p:cxnSp>
          <p:nvCxnSpPr>
            <p:cNvPr id="478" name="Google Shape;478;p41"/>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479" name="Google Shape;479;p41"/>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0" name="Google Shape;480;p41"/>
          <p:cNvGrpSpPr/>
          <p:nvPr/>
        </p:nvGrpSpPr>
        <p:grpSpPr>
          <a:xfrm>
            <a:off x="-2773734" y="1296520"/>
            <a:ext cx="4542467" cy="314800"/>
            <a:chOff x="1120100" y="4525665"/>
            <a:chExt cx="3406850" cy="236100"/>
          </a:xfrm>
        </p:grpSpPr>
        <p:cxnSp>
          <p:nvCxnSpPr>
            <p:cNvPr id="481" name="Google Shape;481;p41"/>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482" name="Google Shape;482;p41"/>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3" name="Google Shape;483;p41"/>
          <p:cNvGrpSpPr/>
          <p:nvPr/>
        </p:nvGrpSpPr>
        <p:grpSpPr>
          <a:xfrm>
            <a:off x="-1238166" y="1497331"/>
            <a:ext cx="3477767" cy="314800"/>
            <a:chOff x="2271775" y="4676273"/>
            <a:chExt cx="2608325" cy="236100"/>
          </a:xfrm>
        </p:grpSpPr>
        <p:cxnSp>
          <p:nvCxnSpPr>
            <p:cNvPr id="484" name="Google Shape;484;p41"/>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485" name="Google Shape;485;p41"/>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86" name="Google Shape;486;p41"/>
          <p:cNvGrpSpPr/>
          <p:nvPr/>
        </p:nvGrpSpPr>
        <p:grpSpPr>
          <a:xfrm>
            <a:off x="10629309" y="-1146967"/>
            <a:ext cx="2713200" cy="2713200"/>
            <a:chOff x="7971982" y="-860225"/>
            <a:chExt cx="2034900" cy="2034900"/>
          </a:xfrm>
        </p:grpSpPr>
        <p:sp>
          <p:nvSpPr>
            <p:cNvPr id="487" name="Google Shape;487;p41"/>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41"/>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41"/>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41"/>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933414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91"/>
        <p:cNvGrpSpPr/>
        <p:nvPr/>
      </p:nvGrpSpPr>
      <p:grpSpPr>
        <a:xfrm>
          <a:off x="0" y="0"/>
          <a:ext cx="0" cy="0"/>
          <a:chOff x="0" y="0"/>
          <a:chExt cx="0" cy="0"/>
        </a:xfrm>
      </p:grpSpPr>
      <p:sp>
        <p:nvSpPr>
          <p:cNvPr id="492" name="Google Shape;492;p42"/>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3" name="Google Shape;493;p42"/>
          <p:cNvSpPr txBox="1">
            <a:spLocks noGrp="1"/>
          </p:cNvSpPr>
          <p:nvPr>
            <p:ph type="subTitle" idx="1"/>
          </p:nvPr>
        </p:nvSpPr>
        <p:spPr>
          <a:xfrm>
            <a:off x="953267" y="2475300"/>
            <a:ext cx="4755200" cy="11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4" name="Google Shape;494;p42"/>
          <p:cNvSpPr txBox="1">
            <a:spLocks noGrp="1"/>
          </p:cNvSpPr>
          <p:nvPr>
            <p:ph type="subTitle" idx="2"/>
          </p:nvPr>
        </p:nvSpPr>
        <p:spPr>
          <a:xfrm>
            <a:off x="6483501" y="2475303"/>
            <a:ext cx="4755200" cy="11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5" name="Google Shape;495;p42"/>
          <p:cNvSpPr txBox="1">
            <a:spLocks noGrp="1"/>
          </p:cNvSpPr>
          <p:nvPr>
            <p:ph type="subTitle" idx="3"/>
          </p:nvPr>
        </p:nvSpPr>
        <p:spPr>
          <a:xfrm>
            <a:off x="953200" y="4492933"/>
            <a:ext cx="4755200" cy="116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6" name="Google Shape;496;p42"/>
          <p:cNvSpPr txBox="1">
            <a:spLocks noGrp="1"/>
          </p:cNvSpPr>
          <p:nvPr>
            <p:ph type="subTitle" idx="4"/>
          </p:nvPr>
        </p:nvSpPr>
        <p:spPr>
          <a:xfrm>
            <a:off x="953267" y="1806600"/>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7" name="Google Shape;497;p42"/>
          <p:cNvSpPr txBox="1">
            <a:spLocks noGrp="1"/>
          </p:cNvSpPr>
          <p:nvPr>
            <p:ph type="subTitle" idx="5"/>
          </p:nvPr>
        </p:nvSpPr>
        <p:spPr>
          <a:xfrm>
            <a:off x="6483501" y="1806600"/>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8" name="Google Shape;498;p42"/>
          <p:cNvSpPr txBox="1">
            <a:spLocks noGrp="1"/>
          </p:cNvSpPr>
          <p:nvPr>
            <p:ph type="subTitle" idx="6"/>
          </p:nvPr>
        </p:nvSpPr>
        <p:spPr>
          <a:xfrm>
            <a:off x="953200" y="3824233"/>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9" name="Google Shape;499;p42"/>
          <p:cNvSpPr txBox="1">
            <a:spLocks noGrp="1"/>
          </p:cNvSpPr>
          <p:nvPr>
            <p:ph type="subTitle" idx="7"/>
          </p:nvPr>
        </p:nvSpPr>
        <p:spPr>
          <a:xfrm>
            <a:off x="6483503" y="4492933"/>
            <a:ext cx="4755200" cy="116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0" name="Google Shape;500;p42"/>
          <p:cNvSpPr txBox="1">
            <a:spLocks noGrp="1"/>
          </p:cNvSpPr>
          <p:nvPr>
            <p:ph type="subTitle" idx="8"/>
          </p:nvPr>
        </p:nvSpPr>
        <p:spPr>
          <a:xfrm>
            <a:off x="6483507" y="3824233"/>
            <a:ext cx="4755200" cy="6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501" name="Google Shape;501;p42"/>
          <p:cNvGrpSpPr/>
          <p:nvPr/>
        </p:nvGrpSpPr>
        <p:grpSpPr>
          <a:xfrm>
            <a:off x="8417521" y="6022003"/>
            <a:ext cx="5571164" cy="314800"/>
            <a:chOff x="6775377" y="4516502"/>
            <a:chExt cx="4178373" cy="236100"/>
          </a:xfrm>
        </p:grpSpPr>
        <p:cxnSp>
          <p:nvCxnSpPr>
            <p:cNvPr id="502" name="Google Shape;502;p42"/>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503" name="Google Shape;503;p42"/>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4" name="Google Shape;504;p42"/>
          <p:cNvGrpSpPr/>
          <p:nvPr/>
        </p:nvGrpSpPr>
        <p:grpSpPr>
          <a:xfrm flipH="1">
            <a:off x="10797300" y="-1146967"/>
            <a:ext cx="2713200" cy="2713200"/>
            <a:chOff x="7971982" y="-860225"/>
            <a:chExt cx="2034900" cy="2034900"/>
          </a:xfrm>
        </p:grpSpPr>
        <p:sp>
          <p:nvSpPr>
            <p:cNvPr id="505" name="Google Shape;505;p42"/>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42"/>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7" name="Google Shape;507;p42"/>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42"/>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9" name="Google Shape;509;p42"/>
          <p:cNvGrpSpPr/>
          <p:nvPr/>
        </p:nvGrpSpPr>
        <p:grpSpPr>
          <a:xfrm flipH="1">
            <a:off x="-1796679" y="6022003"/>
            <a:ext cx="5571164" cy="314800"/>
            <a:chOff x="6775377" y="4516502"/>
            <a:chExt cx="4178373" cy="236100"/>
          </a:xfrm>
        </p:grpSpPr>
        <p:cxnSp>
          <p:nvCxnSpPr>
            <p:cNvPr id="510" name="Google Shape;510;p42"/>
            <p:cNvCxnSpPr/>
            <p:nvPr/>
          </p:nvCxnSpPr>
          <p:spPr>
            <a:xfrm>
              <a:off x="6784650" y="4608575"/>
              <a:ext cx="4169100" cy="0"/>
            </a:xfrm>
            <a:prstGeom prst="straightConnector1">
              <a:avLst/>
            </a:prstGeom>
            <a:noFill/>
            <a:ln w="9525" cap="flat" cmpd="sng">
              <a:solidFill>
                <a:schemeClr val="dk2"/>
              </a:solidFill>
              <a:prstDash val="solid"/>
              <a:round/>
              <a:headEnd type="none" w="med" len="med"/>
              <a:tailEnd type="none" w="med" len="med"/>
            </a:ln>
          </p:spPr>
        </p:cxnSp>
        <p:sp>
          <p:nvSpPr>
            <p:cNvPr id="511" name="Google Shape;511;p42"/>
            <p:cNvSpPr/>
            <p:nvPr/>
          </p:nvSpPr>
          <p:spPr>
            <a:xfrm>
              <a:off x="6775377" y="4516502"/>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84834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512"/>
        <p:cNvGrpSpPr/>
        <p:nvPr/>
      </p:nvGrpSpPr>
      <p:grpSpPr>
        <a:xfrm>
          <a:off x="0" y="0"/>
          <a:ext cx="0" cy="0"/>
          <a:chOff x="0" y="0"/>
          <a:chExt cx="0" cy="0"/>
        </a:xfrm>
      </p:grpSpPr>
      <p:sp>
        <p:nvSpPr>
          <p:cNvPr id="513" name="Google Shape;513;p43"/>
          <p:cNvSpPr txBox="1">
            <a:spLocks noGrp="1"/>
          </p:cNvSpPr>
          <p:nvPr>
            <p:ph type="title"/>
          </p:nvPr>
        </p:nvSpPr>
        <p:spPr>
          <a:xfrm>
            <a:off x="953133" y="573024"/>
            <a:ext cx="1028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14" name="Google Shape;514;p43"/>
          <p:cNvSpPr txBox="1">
            <a:spLocks noGrp="1"/>
          </p:cNvSpPr>
          <p:nvPr>
            <p:ph type="subTitle" idx="1"/>
          </p:nvPr>
        </p:nvSpPr>
        <p:spPr>
          <a:xfrm>
            <a:off x="956400" y="328121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5" name="Google Shape;515;p43"/>
          <p:cNvSpPr txBox="1">
            <a:spLocks noGrp="1"/>
          </p:cNvSpPr>
          <p:nvPr>
            <p:ph type="subTitle" idx="2"/>
          </p:nvPr>
        </p:nvSpPr>
        <p:spPr>
          <a:xfrm>
            <a:off x="958800" y="2740576"/>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6" name="Google Shape;516;p43"/>
          <p:cNvSpPr txBox="1">
            <a:spLocks noGrp="1"/>
          </p:cNvSpPr>
          <p:nvPr>
            <p:ph type="subTitle" idx="3"/>
          </p:nvPr>
        </p:nvSpPr>
        <p:spPr>
          <a:xfrm>
            <a:off x="4693800" y="328082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7" name="Google Shape;517;p43"/>
          <p:cNvSpPr txBox="1">
            <a:spLocks noGrp="1"/>
          </p:cNvSpPr>
          <p:nvPr>
            <p:ph type="subTitle" idx="4"/>
          </p:nvPr>
        </p:nvSpPr>
        <p:spPr>
          <a:xfrm>
            <a:off x="4696200" y="27396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18" name="Google Shape;518;p43"/>
          <p:cNvSpPr txBox="1">
            <a:spLocks noGrp="1"/>
          </p:cNvSpPr>
          <p:nvPr>
            <p:ph type="subTitle" idx="5"/>
          </p:nvPr>
        </p:nvSpPr>
        <p:spPr>
          <a:xfrm>
            <a:off x="8431067" y="3280829"/>
            <a:ext cx="2804400" cy="4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9" name="Google Shape;519;p43"/>
          <p:cNvSpPr txBox="1">
            <a:spLocks noGrp="1"/>
          </p:cNvSpPr>
          <p:nvPr>
            <p:ph type="subTitle" idx="6"/>
          </p:nvPr>
        </p:nvSpPr>
        <p:spPr>
          <a:xfrm>
            <a:off x="8433467" y="27396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0" name="Google Shape;520;p43"/>
          <p:cNvSpPr txBox="1">
            <a:spLocks noGrp="1"/>
          </p:cNvSpPr>
          <p:nvPr>
            <p:ph type="subTitle" idx="7"/>
          </p:nvPr>
        </p:nvSpPr>
        <p:spPr>
          <a:xfrm>
            <a:off x="956400"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1" name="Google Shape;521;p43"/>
          <p:cNvSpPr txBox="1">
            <a:spLocks noGrp="1"/>
          </p:cNvSpPr>
          <p:nvPr>
            <p:ph type="subTitle" idx="8"/>
          </p:nvPr>
        </p:nvSpPr>
        <p:spPr>
          <a:xfrm>
            <a:off x="958800"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2" name="Google Shape;522;p43"/>
          <p:cNvSpPr txBox="1">
            <a:spLocks noGrp="1"/>
          </p:cNvSpPr>
          <p:nvPr>
            <p:ph type="subTitle" idx="9"/>
          </p:nvPr>
        </p:nvSpPr>
        <p:spPr>
          <a:xfrm>
            <a:off x="4693733"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3" name="Google Shape;523;p43"/>
          <p:cNvSpPr txBox="1">
            <a:spLocks noGrp="1"/>
          </p:cNvSpPr>
          <p:nvPr>
            <p:ph type="subTitle" idx="13"/>
          </p:nvPr>
        </p:nvSpPr>
        <p:spPr>
          <a:xfrm>
            <a:off x="4696133"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24" name="Google Shape;524;p43"/>
          <p:cNvSpPr txBox="1">
            <a:spLocks noGrp="1"/>
          </p:cNvSpPr>
          <p:nvPr>
            <p:ph type="subTitle" idx="14"/>
          </p:nvPr>
        </p:nvSpPr>
        <p:spPr>
          <a:xfrm>
            <a:off x="8431067" y="5726829"/>
            <a:ext cx="2804400" cy="4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5" name="Google Shape;525;p43"/>
          <p:cNvSpPr txBox="1">
            <a:spLocks noGrp="1"/>
          </p:cNvSpPr>
          <p:nvPr>
            <p:ph type="subTitle" idx="15"/>
          </p:nvPr>
        </p:nvSpPr>
        <p:spPr>
          <a:xfrm>
            <a:off x="8433467" y="5188040"/>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526" name="Google Shape;526;p43"/>
          <p:cNvGrpSpPr/>
          <p:nvPr/>
        </p:nvGrpSpPr>
        <p:grpSpPr>
          <a:xfrm>
            <a:off x="-38267" y="4464091"/>
            <a:ext cx="4361384" cy="314800"/>
            <a:chOff x="-798737" y="3982893"/>
            <a:chExt cx="3271038" cy="236100"/>
          </a:xfrm>
        </p:grpSpPr>
        <p:cxnSp>
          <p:nvCxnSpPr>
            <p:cNvPr id="527" name="Google Shape;527;p43"/>
            <p:cNvCxnSpPr/>
            <p:nvPr/>
          </p:nvCxnSpPr>
          <p:spPr>
            <a:xfrm>
              <a:off x="-798737" y="4083625"/>
              <a:ext cx="3240600" cy="0"/>
            </a:xfrm>
            <a:prstGeom prst="straightConnector1">
              <a:avLst/>
            </a:prstGeom>
            <a:noFill/>
            <a:ln w="9525" cap="flat" cmpd="sng">
              <a:solidFill>
                <a:schemeClr val="dk2"/>
              </a:solidFill>
              <a:prstDash val="solid"/>
              <a:round/>
              <a:headEnd type="none" w="med" len="med"/>
              <a:tailEnd type="none" w="med" len="med"/>
            </a:ln>
          </p:spPr>
        </p:cxnSp>
        <p:sp>
          <p:nvSpPr>
            <p:cNvPr id="528" name="Google Shape;528;p43"/>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29" name="Google Shape;529;p43"/>
          <p:cNvGrpSpPr/>
          <p:nvPr/>
        </p:nvGrpSpPr>
        <p:grpSpPr>
          <a:xfrm>
            <a:off x="7829052" y="4464100"/>
            <a:ext cx="4385433" cy="314800"/>
            <a:chOff x="6688775" y="1937550"/>
            <a:chExt cx="3289075" cy="236100"/>
          </a:xfrm>
        </p:grpSpPr>
        <p:cxnSp>
          <p:nvCxnSpPr>
            <p:cNvPr id="530" name="Google Shape;530;p43"/>
            <p:cNvCxnSpPr/>
            <p:nvPr/>
          </p:nvCxnSpPr>
          <p:spPr>
            <a:xfrm>
              <a:off x="6745050" y="2035475"/>
              <a:ext cx="3232800" cy="0"/>
            </a:xfrm>
            <a:prstGeom prst="straightConnector1">
              <a:avLst/>
            </a:prstGeom>
            <a:noFill/>
            <a:ln w="9525" cap="flat" cmpd="sng">
              <a:solidFill>
                <a:schemeClr val="dk2"/>
              </a:solidFill>
              <a:prstDash val="solid"/>
              <a:round/>
              <a:headEnd type="none" w="med" len="med"/>
              <a:tailEnd type="none" w="med" len="med"/>
            </a:ln>
          </p:spPr>
        </p:cxnSp>
        <p:sp>
          <p:nvSpPr>
            <p:cNvPr id="531" name="Google Shape;531;p43"/>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32" name="Google Shape;532;p43"/>
          <p:cNvGrpSpPr/>
          <p:nvPr/>
        </p:nvGrpSpPr>
        <p:grpSpPr>
          <a:xfrm>
            <a:off x="-889533" y="-1163133"/>
            <a:ext cx="2713200" cy="2713200"/>
            <a:chOff x="-667150" y="-872350"/>
            <a:chExt cx="2034900" cy="2034900"/>
          </a:xfrm>
        </p:grpSpPr>
        <p:sp>
          <p:nvSpPr>
            <p:cNvPr id="533" name="Google Shape;533;p43"/>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43"/>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43"/>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43"/>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43"/>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802072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38"/>
        <p:cNvGrpSpPr/>
        <p:nvPr/>
      </p:nvGrpSpPr>
      <p:grpSpPr>
        <a:xfrm>
          <a:off x="0" y="0"/>
          <a:ext cx="0" cy="0"/>
          <a:chOff x="0" y="0"/>
          <a:chExt cx="0" cy="0"/>
        </a:xfrm>
      </p:grpSpPr>
      <p:sp>
        <p:nvSpPr>
          <p:cNvPr id="539" name="Google Shape;539;p44"/>
          <p:cNvSpPr txBox="1">
            <a:spLocks noGrp="1"/>
          </p:cNvSpPr>
          <p:nvPr>
            <p:ph type="subTitle" idx="1"/>
          </p:nvPr>
        </p:nvSpPr>
        <p:spPr>
          <a:xfrm>
            <a:off x="2926935" y="2023833"/>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0" name="Google Shape;540;p44"/>
          <p:cNvSpPr txBox="1">
            <a:spLocks noGrp="1"/>
          </p:cNvSpPr>
          <p:nvPr>
            <p:ph type="title" hasCustomPrompt="1"/>
          </p:nvPr>
        </p:nvSpPr>
        <p:spPr>
          <a:xfrm>
            <a:off x="2642008" y="822867"/>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41" name="Google Shape;541;p44"/>
          <p:cNvSpPr txBox="1">
            <a:spLocks noGrp="1"/>
          </p:cNvSpPr>
          <p:nvPr>
            <p:ph type="subTitle" idx="2"/>
          </p:nvPr>
        </p:nvSpPr>
        <p:spPr>
          <a:xfrm>
            <a:off x="2927099" y="3725329"/>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2" name="Google Shape;542;p44"/>
          <p:cNvSpPr txBox="1">
            <a:spLocks noGrp="1"/>
          </p:cNvSpPr>
          <p:nvPr>
            <p:ph type="title" idx="3" hasCustomPrompt="1"/>
          </p:nvPr>
        </p:nvSpPr>
        <p:spPr>
          <a:xfrm>
            <a:off x="2641867" y="2524364"/>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43" name="Google Shape;543;p44"/>
          <p:cNvSpPr txBox="1">
            <a:spLocks noGrp="1"/>
          </p:cNvSpPr>
          <p:nvPr>
            <p:ph type="subTitle" idx="4"/>
          </p:nvPr>
        </p:nvSpPr>
        <p:spPr>
          <a:xfrm>
            <a:off x="2927208" y="5434036"/>
            <a:ext cx="6338000" cy="5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4" name="Google Shape;544;p44"/>
          <p:cNvSpPr txBox="1">
            <a:spLocks noGrp="1"/>
          </p:cNvSpPr>
          <p:nvPr>
            <p:ph type="title" idx="5" hasCustomPrompt="1"/>
          </p:nvPr>
        </p:nvSpPr>
        <p:spPr>
          <a:xfrm>
            <a:off x="2642008" y="4221599"/>
            <a:ext cx="6908000" cy="12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33">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grpSp>
        <p:nvGrpSpPr>
          <p:cNvPr id="545" name="Google Shape;545;p44"/>
          <p:cNvGrpSpPr/>
          <p:nvPr/>
        </p:nvGrpSpPr>
        <p:grpSpPr>
          <a:xfrm>
            <a:off x="0" y="5579124"/>
            <a:ext cx="3296400" cy="314800"/>
            <a:chOff x="0" y="3982893"/>
            <a:chExt cx="2472300" cy="236100"/>
          </a:xfrm>
        </p:grpSpPr>
        <p:cxnSp>
          <p:nvCxnSpPr>
            <p:cNvPr id="546" name="Google Shape;546;p44"/>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547" name="Google Shape;547;p44"/>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48" name="Google Shape;548;p44"/>
          <p:cNvGrpSpPr/>
          <p:nvPr/>
        </p:nvGrpSpPr>
        <p:grpSpPr>
          <a:xfrm>
            <a:off x="-872233" y="-1168933"/>
            <a:ext cx="2713200" cy="2713200"/>
            <a:chOff x="-667150" y="-872350"/>
            <a:chExt cx="2034900" cy="2034900"/>
          </a:xfrm>
        </p:grpSpPr>
        <p:sp>
          <p:nvSpPr>
            <p:cNvPr id="549" name="Google Shape;549;p44"/>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44"/>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44"/>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44"/>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44"/>
            <p:cNvSpPr/>
            <p:nvPr/>
          </p:nvSpPr>
          <p:spPr>
            <a:xfrm>
              <a:off x="312650"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4" name="Google Shape;554;p44"/>
          <p:cNvGrpSpPr/>
          <p:nvPr/>
        </p:nvGrpSpPr>
        <p:grpSpPr>
          <a:xfrm>
            <a:off x="8918368" y="1440400"/>
            <a:ext cx="3331033" cy="314800"/>
            <a:chOff x="6688775" y="1937550"/>
            <a:chExt cx="2498275" cy="236100"/>
          </a:xfrm>
        </p:grpSpPr>
        <p:cxnSp>
          <p:nvCxnSpPr>
            <p:cNvPr id="555" name="Google Shape;555;p44"/>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556" name="Google Shape;556;p44"/>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39329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57"/>
        <p:cNvGrpSpPr/>
        <p:nvPr/>
      </p:nvGrpSpPr>
      <p:grpSpPr>
        <a:xfrm>
          <a:off x="0" y="0"/>
          <a:ext cx="0" cy="0"/>
          <a:chOff x="0" y="0"/>
          <a:chExt cx="0" cy="0"/>
        </a:xfrm>
      </p:grpSpPr>
      <p:sp>
        <p:nvSpPr>
          <p:cNvPr id="558" name="Google Shape;558;p45"/>
          <p:cNvSpPr txBox="1">
            <a:spLocks noGrp="1"/>
          </p:cNvSpPr>
          <p:nvPr>
            <p:ph type="subTitle" idx="1"/>
          </p:nvPr>
        </p:nvSpPr>
        <p:spPr>
          <a:xfrm>
            <a:off x="2214951" y="4787357"/>
            <a:ext cx="3266800" cy="8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9" name="Google Shape;559;p45"/>
          <p:cNvSpPr txBox="1">
            <a:spLocks noGrp="1"/>
          </p:cNvSpPr>
          <p:nvPr>
            <p:ph type="title" hasCustomPrompt="1"/>
          </p:nvPr>
        </p:nvSpPr>
        <p:spPr>
          <a:xfrm>
            <a:off x="3639965" y="3452100"/>
            <a:ext cx="1913200" cy="888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6667">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60" name="Google Shape;560;p45"/>
          <p:cNvSpPr txBox="1">
            <a:spLocks noGrp="1"/>
          </p:cNvSpPr>
          <p:nvPr>
            <p:ph type="subTitle" idx="2"/>
          </p:nvPr>
        </p:nvSpPr>
        <p:spPr>
          <a:xfrm>
            <a:off x="6725443" y="4787333"/>
            <a:ext cx="3266800" cy="8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1" name="Google Shape;561;p45"/>
          <p:cNvSpPr txBox="1">
            <a:spLocks noGrp="1"/>
          </p:cNvSpPr>
          <p:nvPr>
            <p:ph type="title" idx="3" hasCustomPrompt="1"/>
          </p:nvPr>
        </p:nvSpPr>
        <p:spPr>
          <a:xfrm>
            <a:off x="8150433" y="3452100"/>
            <a:ext cx="1913200" cy="888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6667">
                <a:solidFill>
                  <a:schemeClr val="dk2"/>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62" name="Google Shape;562;p45"/>
          <p:cNvSpPr txBox="1">
            <a:spLocks noGrp="1"/>
          </p:cNvSpPr>
          <p:nvPr>
            <p:ph type="subTitle" idx="4"/>
          </p:nvPr>
        </p:nvSpPr>
        <p:spPr>
          <a:xfrm>
            <a:off x="2448567" y="2680076"/>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3" name="Google Shape;563;p45"/>
          <p:cNvSpPr txBox="1">
            <a:spLocks noGrp="1"/>
          </p:cNvSpPr>
          <p:nvPr>
            <p:ph type="subTitle" idx="5"/>
          </p:nvPr>
        </p:nvSpPr>
        <p:spPr>
          <a:xfrm>
            <a:off x="6959052" y="2679108"/>
            <a:ext cx="2799600" cy="5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3733">
                <a:solidFill>
                  <a:schemeClr val="dk1"/>
                </a:solidFill>
                <a:latin typeface="Goudy Bookletter 1911"/>
                <a:ea typeface="Goudy Bookletter 1911"/>
                <a:cs typeface="Goudy Bookletter 1911"/>
                <a:sym typeface="Goudy Bookletter 1911"/>
              </a:defRPr>
            </a:lvl1pPr>
            <a:lvl2pPr lvl="1" rtl="0">
              <a:spcBef>
                <a:spcPts val="0"/>
              </a:spcBef>
              <a:spcAft>
                <a:spcPts val="0"/>
              </a:spcAft>
              <a:buSzPts val="2400"/>
              <a:buFont typeface="Bebas Neue"/>
              <a:buNone/>
              <a:defRPr sz="3200">
                <a:latin typeface="Bebas Neue"/>
                <a:ea typeface="Bebas Neue"/>
                <a:cs typeface="Bebas Neue"/>
                <a:sym typeface="Bebas Neue"/>
              </a:defRPr>
            </a:lvl2pPr>
            <a:lvl3pPr lvl="2" rtl="0">
              <a:spcBef>
                <a:spcPts val="0"/>
              </a:spcBef>
              <a:spcAft>
                <a:spcPts val="0"/>
              </a:spcAft>
              <a:buSzPts val="2400"/>
              <a:buFont typeface="Bebas Neue"/>
              <a:buNone/>
              <a:defRPr sz="3200">
                <a:latin typeface="Bebas Neue"/>
                <a:ea typeface="Bebas Neue"/>
                <a:cs typeface="Bebas Neue"/>
                <a:sym typeface="Bebas Neue"/>
              </a:defRPr>
            </a:lvl3pPr>
            <a:lvl4pPr lvl="3" rtl="0">
              <a:spcBef>
                <a:spcPts val="0"/>
              </a:spcBef>
              <a:spcAft>
                <a:spcPts val="0"/>
              </a:spcAft>
              <a:buSzPts val="2400"/>
              <a:buFont typeface="Bebas Neue"/>
              <a:buNone/>
              <a:defRPr sz="3200">
                <a:latin typeface="Bebas Neue"/>
                <a:ea typeface="Bebas Neue"/>
                <a:cs typeface="Bebas Neue"/>
                <a:sym typeface="Bebas Neue"/>
              </a:defRPr>
            </a:lvl4pPr>
            <a:lvl5pPr lvl="4" rtl="0">
              <a:spcBef>
                <a:spcPts val="0"/>
              </a:spcBef>
              <a:spcAft>
                <a:spcPts val="0"/>
              </a:spcAft>
              <a:buSzPts val="2400"/>
              <a:buFont typeface="Bebas Neue"/>
              <a:buNone/>
              <a:defRPr sz="3200">
                <a:latin typeface="Bebas Neue"/>
                <a:ea typeface="Bebas Neue"/>
                <a:cs typeface="Bebas Neue"/>
                <a:sym typeface="Bebas Neue"/>
              </a:defRPr>
            </a:lvl5pPr>
            <a:lvl6pPr lvl="5" rtl="0">
              <a:spcBef>
                <a:spcPts val="0"/>
              </a:spcBef>
              <a:spcAft>
                <a:spcPts val="0"/>
              </a:spcAft>
              <a:buSzPts val="2400"/>
              <a:buFont typeface="Bebas Neue"/>
              <a:buNone/>
              <a:defRPr sz="3200">
                <a:latin typeface="Bebas Neue"/>
                <a:ea typeface="Bebas Neue"/>
                <a:cs typeface="Bebas Neue"/>
                <a:sym typeface="Bebas Neue"/>
              </a:defRPr>
            </a:lvl6pPr>
            <a:lvl7pPr lvl="6" rtl="0">
              <a:spcBef>
                <a:spcPts val="0"/>
              </a:spcBef>
              <a:spcAft>
                <a:spcPts val="0"/>
              </a:spcAft>
              <a:buSzPts val="2400"/>
              <a:buFont typeface="Bebas Neue"/>
              <a:buNone/>
              <a:defRPr sz="3200">
                <a:latin typeface="Bebas Neue"/>
                <a:ea typeface="Bebas Neue"/>
                <a:cs typeface="Bebas Neue"/>
                <a:sym typeface="Bebas Neue"/>
              </a:defRPr>
            </a:lvl7pPr>
            <a:lvl8pPr lvl="7" rtl="0">
              <a:spcBef>
                <a:spcPts val="0"/>
              </a:spcBef>
              <a:spcAft>
                <a:spcPts val="0"/>
              </a:spcAft>
              <a:buSzPts val="2400"/>
              <a:buFont typeface="Bebas Neue"/>
              <a:buNone/>
              <a:defRPr sz="3200">
                <a:latin typeface="Bebas Neue"/>
                <a:ea typeface="Bebas Neue"/>
                <a:cs typeface="Bebas Neue"/>
                <a:sym typeface="Bebas Neue"/>
              </a:defRPr>
            </a:lvl8pPr>
            <a:lvl9pPr lvl="8" rtl="0">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564" name="Google Shape;564;p45"/>
          <p:cNvSpPr txBox="1">
            <a:spLocks noGrp="1"/>
          </p:cNvSpPr>
          <p:nvPr>
            <p:ph type="title" idx="6"/>
          </p:nvPr>
        </p:nvSpPr>
        <p:spPr>
          <a:xfrm>
            <a:off x="953133" y="573044"/>
            <a:ext cx="10285600" cy="16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65" name="Google Shape;565;p45"/>
          <p:cNvGrpSpPr/>
          <p:nvPr/>
        </p:nvGrpSpPr>
        <p:grpSpPr>
          <a:xfrm>
            <a:off x="10863143" y="2072400"/>
            <a:ext cx="2713200" cy="2713200"/>
            <a:chOff x="8470782" y="-872350"/>
            <a:chExt cx="2034900" cy="2034900"/>
          </a:xfrm>
        </p:grpSpPr>
        <p:sp>
          <p:nvSpPr>
            <p:cNvPr id="566" name="Google Shape;566;p45"/>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45"/>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45"/>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45"/>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70" name="Google Shape;570;p45"/>
          <p:cNvGrpSpPr/>
          <p:nvPr/>
        </p:nvGrpSpPr>
        <p:grpSpPr>
          <a:xfrm>
            <a:off x="1411733" y="6322633"/>
            <a:ext cx="1834800" cy="314800"/>
            <a:chOff x="6708025" y="4741975"/>
            <a:chExt cx="1376100" cy="236100"/>
          </a:xfrm>
        </p:grpSpPr>
        <p:sp>
          <p:nvSpPr>
            <p:cNvPr id="571" name="Google Shape;571;p45"/>
            <p:cNvSpPr/>
            <p:nvPr/>
          </p:nvSpPr>
          <p:spPr>
            <a:xfrm>
              <a:off x="67080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45"/>
            <p:cNvSpPr/>
            <p:nvPr/>
          </p:nvSpPr>
          <p:spPr>
            <a:xfrm>
              <a:off x="70839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45"/>
            <p:cNvSpPr/>
            <p:nvPr/>
          </p:nvSpPr>
          <p:spPr>
            <a:xfrm>
              <a:off x="74598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45"/>
            <p:cNvSpPr/>
            <p:nvPr/>
          </p:nvSpPr>
          <p:spPr>
            <a:xfrm>
              <a:off x="7835725" y="474197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853302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5"/>
        <p:cNvGrpSpPr/>
        <p:nvPr/>
      </p:nvGrpSpPr>
      <p:grpSpPr>
        <a:xfrm>
          <a:off x="0" y="0"/>
          <a:ext cx="0" cy="0"/>
          <a:chOff x="0" y="0"/>
          <a:chExt cx="0" cy="0"/>
        </a:xfrm>
      </p:grpSpPr>
      <p:sp>
        <p:nvSpPr>
          <p:cNvPr id="576" name="Google Shape;576;p46"/>
          <p:cNvSpPr txBox="1">
            <a:spLocks noGrp="1"/>
          </p:cNvSpPr>
          <p:nvPr>
            <p:ph type="title"/>
          </p:nvPr>
        </p:nvSpPr>
        <p:spPr>
          <a:xfrm>
            <a:off x="2858800" y="1053443"/>
            <a:ext cx="6628000" cy="12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9066"/>
            </a:lvl1pPr>
            <a:lvl2pPr lvl="1" rtl="0">
              <a:spcBef>
                <a:spcPts val="0"/>
              </a:spcBef>
              <a:spcAft>
                <a:spcPts val="0"/>
              </a:spcAft>
              <a:buSzPts val="1700"/>
              <a:buNone/>
              <a:defRPr sz="2267"/>
            </a:lvl2pPr>
            <a:lvl3pPr lvl="2" rtl="0">
              <a:spcBef>
                <a:spcPts val="0"/>
              </a:spcBef>
              <a:spcAft>
                <a:spcPts val="0"/>
              </a:spcAft>
              <a:buSzPts val="1700"/>
              <a:buNone/>
              <a:defRPr sz="2267"/>
            </a:lvl3pPr>
            <a:lvl4pPr lvl="3" rtl="0">
              <a:spcBef>
                <a:spcPts val="0"/>
              </a:spcBef>
              <a:spcAft>
                <a:spcPts val="0"/>
              </a:spcAft>
              <a:buSzPts val="1700"/>
              <a:buNone/>
              <a:defRPr sz="2267"/>
            </a:lvl4pPr>
            <a:lvl5pPr lvl="4" rtl="0">
              <a:spcBef>
                <a:spcPts val="0"/>
              </a:spcBef>
              <a:spcAft>
                <a:spcPts val="0"/>
              </a:spcAft>
              <a:buSzPts val="1700"/>
              <a:buNone/>
              <a:defRPr sz="2267"/>
            </a:lvl5pPr>
            <a:lvl6pPr lvl="5" rtl="0">
              <a:spcBef>
                <a:spcPts val="0"/>
              </a:spcBef>
              <a:spcAft>
                <a:spcPts val="0"/>
              </a:spcAft>
              <a:buSzPts val="1700"/>
              <a:buNone/>
              <a:defRPr sz="2267"/>
            </a:lvl6pPr>
            <a:lvl7pPr lvl="6" rtl="0">
              <a:spcBef>
                <a:spcPts val="0"/>
              </a:spcBef>
              <a:spcAft>
                <a:spcPts val="0"/>
              </a:spcAft>
              <a:buSzPts val="1700"/>
              <a:buNone/>
              <a:defRPr sz="2267"/>
            </a:lvl7pPr>
            <a:lvl8pPr lvl="7" rtl="0">
              <a:spcBef>
                <a:spcPts val="0"/>
              </a:spcBef>
              <a:spcAft>
                <a:spcPts val="0"/>
              </a:spcAft>
              <a:buSzPts val="1700"/>
              <a:buNone/>
              <a:defRPr sz="2267"/>
            </a:lvl8pPr>
            <a:lvl9pPr lvl="8" rtl="0">
              <a:spcBef>
                <a:spcPts val="0"/>
              </a:spcBef>
              <a:spcAft>
                <a:spcPts val="0"/>
              </a:spcAft>
              <a:buSzPts val="1700"/>
              <a:buNone/>
              <a:defRPr sz="2267"/>
            </a:lvl9pPr>
          </a:lstStyle>
          <a:p>
            <a:endParaRPr/>
          </a:p>
        </p:txBody>
      </p:sp>
      <p:sp>
        <p:nvSpPr>
          <p:cNvPr id="577" name="Google Shape;577;p46"/>
          <p:cNvSpPr txBox="1">
            <a:spLocks noGrp="1"/>
          </p:cNvSpPr>
          <p:nvPr>
            <p:ph type="subTitle" idx="1"/>
          </p:nvPr>
        </p:nvSpPr>
        <p:spPr>
          <a:xfrm>
            <a:off x="3143267" y="3324064"/>
            <a:ext cx="5905600" cy="9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578" name="Google Shape;578;p46"/>
          <p:cNvGrpSpPr/>
          <p:nvPr/>
        </p:nvGrpSpPr>
        <p:grpSpPr>
          <a:xfrm>
            <a:off x="451584" y="260267"/>
            <a:ext cx="1834800" cy="314800"/>
            <a:chOff x="337325" y="195200"/>
            <a:chExt cx="1376100" cy="236100"/>
          </a:xfrm>
        </p:grpSpPr>
        <p:sp>
          <p:nvSpPr>
            <p:cNvPr id="579" name="Google Shape;579;p46"/>
            <p:cNvSpPr/>
            <p:nvPr/>
          </p:nvSpPr>
          <p:spPr>
            <a:xfrm>
              <a:off x="3373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46"/>
            <p:cNvSpPr/>
            <p:nvPr/>
          </p:nvSpPr>
          <p:spPr>
            <a:xfrm>
              <a:off x="7132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46"/>
            <p:cNvSpPr/>
            <p:nvPr/>
          </p:nvSpPr>
          <p:spPr>
            <a:xfrm>
              <a:off x="10891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46"/>
            <p:cNvSpPr/>
            <p:nvPr/>
          </p:nvSpPr>
          <p:spPr>
            <a:xfrm>
              <a:off x="1465025" y="19520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3" name="Google Shape;583;p46"/>
          <p:cNvGrpSpPr/>
          <p:nvPr/>
        </p:nvGrpSpPr>
        <p:grpSpPr>
          <a:xfrm>
            <a:off x="-4150" y="5273181"/>
            <a:ext cx="3720667" cy="871600"/>
            <a:chOff x="2125300" y="2910261"/>
            <a:chExt cx="2790500" cy="653700"/>
          </a:xfrm>
        </p:grpSpPr>
        <p:cxnSp>
          <p:nvCxnSpPr>
            <p:cNvPr id="584" name="Google Shape;584;p46"/>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585" name="Google Shape;585;p46"/>
            <p:cNvCxnSpPr/>
            <p:nvPr/>
          </p:nvCxnSpPr>
          <p:spPr>
            <a:xfrm>
              <a:off x="2334975" y="3306500"/>
              <a:ext cx="2094600" cy="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46"/>
            <p:cNvCxnSpPr/>
            <p:nvPr/>
          </p:nvCxnSpPr>
          <p:spPr>
            <a:xfrm>
              <a:off x="2125300" y="3172275"/>
              <a:ext cx="2196300" cy="0"/>
            </a:xfrm>
            <a:prstGeom prst="straightConnector1">
              <a:avLst/>
            </a:prstGeom>
            <a:noFill/>
            <a:ln w="9525" cap="flat" cmpd="sng">
              <a:solidFill>
                <a:schemeClr val="dk2"/>
              </a:solidFill>
              <a:prstDash val="solid"/>
              <a:round/>
              <a:headEnd type="none" w="med" len="med"/>
              <a:tailEnd type="none" w="med" len="med"/>
            </a:ln>
          </p:spPr>
        </p:cxnSp>
        <p:sp>
          <p:nvSpPr>
            <p:cNvPr id="587" name="Google Shape;587;p46"/>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8" name="Google Shape;588;p46"/>
          <p:cNvGrpSpPr/>
          <p:nvPr/>
        </p:nvGrpSpPr>
        <p:grpSpPr>
          <a:xfrm flipH="1">
            <a:off x="8479316" y="5273181"/>
            <a:ext cx="3720667" cy="871600"/>
            <a:chOff x="2125300" y="2910261"/>
            <a:chExt cx="2790500" cy="653700"/>
          </a:xfrm>
        </p:grpSpPr>
        <p:cxnSp>
          <p:nvCxnSpPr>
            <p:cNvPr id="589" name="Google Shape;589;p46"/>
            <p:cNvCxnSpPr/>
            <p:nvPr/>
          </p:nvCxnSpPr>
          <p:spPr>
            <a:xfrm>
              <a:off x="2576575" y="3445050"/>
              <a:ext cx="1853100" cy="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46"/>
            <p:cNvCxnSpPr/>
            <p:nvPr/>
          </p:nvCxnSpPr>
          <p:spPr>
            <a:xfrm>
              <a:off x="2334975" y="3306500"/>
              <a:ext cx="2094600" cy="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46"/>
            <p:cNvCxnSpPr/>
            <p:nvPr/>
          </p:nvCxnSpPr>
          <p:spPr>
            <a:xfrm>
              <a:off x="2125300" y="3172275"/>
              <a:ext cx="2196300" cy="0"/>
            </a:xfrm>
            <a:prstGeom prst="straightConnector1">
              <a:avLst/>
            </a:prstGeom>
            <a:noFill/>
            <a:ln w="9525" cap="flat" cmpd="sng">
              <a:solidFill>
                <a:schemeClr val="dk2"/>
              </a:solidFill>
              <a:prstDash val="solid"/>
              <a:round/>
              <a:headEnd type="none" w="med" len="med"/>
              <a:tailEnd type="none" w="med" len="med"/>
            </a:ln>
          </p:spPr>
        </p:cxnSp>
        <p:sp>
          <p:nvSpPr>
            <p:cNvPr id="592" name="Google Shape;592;p46"/>
            <p:cNvSpPr/>
            <p:nvPr/>
          </p:nvSpPr>
          <p:spPr>
            <a:xfrm>
              <a:off x="4228200" y="2910261"/>
              <a:ext cx="687600" cy="6537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3" name="Google Shape;593;p46"/>
          <p:cNvGrpSpPr/>
          <p:nvPr/>
        </p:nvGrpSpPr>
        <p:grpSpPr>
          <a:xfrm>
            <a:off x="11294376" y="1139333"/>
            <a:ext cx="2713200" cy="2713200"/>
            <a:chOff x="8470782" y="-872350"/>
            <a:chExt cx="2034900" cy="2034900"/>
          </a:xfrm>
        </p:grpSpPr>
        <p:sp>
          <p:nvSpPr>
            <p:cNvPr id="594" name="Google Shape;594;p46"/>
            <p:cNvSpPr/>
            <p:nvPr/>
          </p:nvSpPr>
          <p:spPr>
            <a:xfrm>
              <a:off x="8470782"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46"/>
            <p:cNvSpPr/>
            <p:nvPr/>
          </p:nvSpPr>
          <p:spPr>
            <a:xfrm>
              <a:off x="8563932"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6" name="Google Shape;596;p46"/>
            <p:cNvSpPr/>
            <p:nvPr/>
          </p:nvSpPr>
          <p:spPr>
            <a:xfrm>
              <a:off x="8657082"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7" name="Google Shape;597;p46"/>
            <p:cNvSpPr/>
            <p:nvPr/>
          </p:nvSpPr>
          <p:spPr>
            <a:xfrm>
              <a:off x="8760882"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98" name="Google Shape;598;p46"/>
          <p:cNvSpPr txBox="1"/>
          <p:nvPr/>
        </p:nvSpPr>
        <p:spPr>
          <a:xfrm>
            <a:off x="2790200" y="4126588"/>
            <a:ext cx="6611600" cy="76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dk1"/>
                </a:solidFill>
                <a:latin typeface="EB Garamond"/>
                <a:ea typeface="EB Garamond"/>
                <a:cs typeface="EB Garamond"/>
                <a:sym typeface="EB Garamond"/>
              </a:rPr>
              <a:t>CREDITS: This presentation template was created by </a:t>
            </a:r>
            <a:r>
              <a:rPr lang="en" sz="1600" b="1">
                <a:solidFill>
                  <a:schemeClr val="dk1"/>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val="tx"/>
                    </a:ext>
                  </a:extLst>
                </a:hlinkClick>
              </a:rPr>
              <a:t>Slidesgo</a:t>
            </a:r>
            <a:r>
              <a:rPr lang="en" sz="1600">
                <a:solidFill>
                  <a:schemeClr val="dk1"/>
                </a:solidFill>
                <a:latin typeface="EB Garamond"/>
                <a:ea typeface="EB Garamond"/>
                <a:cs typeface="EB Garamond"/>
                <a:sym typeface="EB Garamond"/>
              </a:rPr>
              <a:t>, including icons by </a:t>
            </a:r>
            <a:r>
              <a:rPr lang="en" sz="1600" b="1">
                <a:solidFill>
                  <a:schemeClr val="dk1"/>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Flaticon</a:t>
            </a:r>
            <a:r>
              <a:rPr lang="en" sz="1600">
                <a:solidFill>
                  <a:schemeClr val="dk1"/>
                </a:solidFill>
                <a:latin typeface="EB Garamond"/>
                <a:ea typeface="EB Garamond"/>
                <a:cs typeface="EB Garamond"/>
                <a:sym typeface="EB Garamond"/>
              </a:rPr>
              <a:t>, infographics &amp; images by </a:t>
            </a:r>
            <a:r>
              <a:rPr lang="en" sz="1600" b="1">
                <a:solidFill>
                  <a:schemeClr val="dk1"/>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Freepik</a:t>
            </a:r>
            <a:r>
              <a:rPr lang="en" sz="1600">
                <a:solidFill>
                  <a:schemeClr val="dk1"/>
                </a:solidFill>
                <a:latin typeface="EB Garamond"/>
                <a:ea typeface="EB Garamond"/>
                <a:cs typeface="EB Garamond"/>
                <a:sym typeface="EB Garamond"/>
              </a:rPr>
              <a:t> </a:t>
            </a:r>
            <a:endParaRPr sz="1600">
              <a:solidFill>
                <a:schemeClr val="dk1"/>
              </a:solidFill>
              <a:latin typeface="EB Garamond"/>
              <a:ea typeface="EB Garamond"/>
              <a:cs typeface="EB Garamond"/>
              <a:sym typeface="EB Garamond"/>
            </a:endParaRPr>
          </a:p>
        </p:txBody>
      </p:sp>
    </p:spTree>
    <p:extLst>
      <p:ext uri="{BB962C8B-B14F-4D97-AF65-F5344CB8AC3E}">
        <p14:creationId xmlns:p14="http://schemas.microsoft.com/office/powerpoint/2010/main" val="4468375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9"/>
        <p:cNvGrpSpPr/>
        <p:nvPr/>
      </p:nvGrpSpPr>
      <p:grpSpPr>
        <a:xfrm>
          <a:off x="0" y="0"/>
          <a:ext cx="0" cy="0"/>
          <a:chOff x="0" y="0"/>
          <a:chExt cx="0" cy="0"/>
        </a:xfrm>
      </p:grpSpPr>
      <p:grpSp>
        <p:nvGrpSpPr>
          <p:cNvPr id="600" name="Google Shape;600;p47"/>
          <p:cNvGrpSpPr/>
          <p:nvPr/>
        </p:nvGrpSpPr>
        <p:grpSpPr>
          <a:xfrm>
            <a:off x="-28700" y="6277591"/>
            <a:ext cx="3296400" cy="314800"/>
            <a:chOff x="0" y="3982893"/>
            <a:chExt cx="2472300" cy="236100"/>
          </a:xfrm>
        </p:grpSpPr>
        <p:cxnSp>
          <p:nvCxnSpPr>
            <p:cNvPr id="601" name="Google Shape;601;p47"/>
            <p:cNvCxnSpPr/>
            <p:nvPr/>
          </p:nvCxnSpPr>
          <p:spPr>
            <a:xfrm>
              <a:off x="0" y="4083625"/>
              <a:ext cx="2442000" cy="0"/>
            </a:xfrm>
            <a:prstGeom prst="straightConnector1">
              <a:avLst/>
            </a:prstGeom>
            <a:noFill/>
            <a:ln w="9525" cap="flat" cmpd="sng">
              <a:solidFill>
                <a:schemeClr val="dk2"/>
              </a:solidFill>
              <a:prstDash val="solid"/>
              <a:round/>
              <a:headEnd type="none" w="med" len="med"/>
              <a:tailEnd type="none" w="med" len="med"/>
            </a:ln>
          </p:spPr>
        </p:cxnSp>
        <p:sp>
          <p:nvSpPr>
            <p:cNvPr id="602" name="Google Shape;602;p47"/>
            <p:cNvSpPr/>
            <p:nvPr/>
          </p:nvSpPr>
          <p:spPr>
            <a:xfrm>
              <a:off x="2223900" y="398289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3" name="Google Shape;603;p47"/>
          <p:cNvGrpSpPr/>
          <p:nvPr/>
        </p:nvGrpSpPr>
        <p:grpSpPr>
          <a:xfrm>
            <a:off x="-889533" y="275700"/>
            <a:ext cx="2713200" cy="2713200"/>
            <a:chOff x="-667150" y="-872350"/>
            <a:chExt cx="2034900" cy="2034900"/>
          </a:xfrm>
        </p:grpSpPr>
        <p:sp>
          <p:nvSpPr>
            <p:cNvPr id="604" name="Google Shape;604;p47"/>
            <p:cNvSpPr/>
            <p:nvPr/>
          </p:nvSpPr>
          <p:spPr>
            <a:xfrm>
              <a:off x="-667150" y="-872350"/>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47"/>
            <p:cNvSpPr/>
            <p:nvPr/>
          </p:nvSpPr>
          <p:spPr>
            <a:xfrm>
              <a:off x="-574000" y="-779200"/>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6" name="Google Shape;606;p47"/>
            <p:cNvSpPr/>
            <p:nvPr/>
          </p:nvSpPr>
          <p:spPr>
            <a:xfrm>
              <a:off x="-480850" y="-686050"/>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7" name="Google Shape;607;p47"/>
            <p:cNvSpPr/>
            <p:nvPr/>
          </p:nvSpPr>
          <p:spPr>
            <a:xfrm>
              <a:off x="-377050" y="-582250"/>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47"/>
            <p:cNvSpPr/>
            <p:nvPr/>
          </p:nvSpPr>
          <p:spPr>
            <a:xfrm>
              <a:off x="312650" y="270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9" name="Google Shape;609;p47"/>
          <p:cNvGrpSpPr/>
          <p:nvPr/>
        </p:nvGrpSpPr>
        <p:grpSpPr>
          <a:xfrm>
            <a:off x="8889668" y="6277600"/>
            <a:ext cx="3331033" cy="314800"/>
            <a:chOff x="6688775" y="1937550"/>
            <a:chExt cx="2498275" cy="236100"/>
          </a:xfrm>
        </p:grpSpPr>
        <p:cxnSp>
          <p:nvCxnSpPr>
            <p:cNvPr id="610" name="Google Shape;610;p47"/>
            <p:cNvCxnSpPr/>
            <p:nvPr/>
          </p:nvCxnSpPr>
          <p:spPr>
            <a:xfrm>
              <a:off x="6745050" y="2035475"/>
              <a:ext cx="2442000" cy="0"/>
            </a:xfrm>
            <a:prstGeom prst="straightConnector1">
              <a:avLst/>
            </a:prstGeom>
            <a:noFill/>
            <a:ln w="9525" cap="flat" cmpd="sng">
              <a:solidFill>
                <a:schemeClr val="dk2"/>
              </a:solidFill>
              <a:prstDash val="solid"/>
              <a:round/>
              <a:headEnd type="none" w="med" len="med"/>
              <a:tailEnd type="none" w="med" len="med"/>
            </a:ln>
          </p:spPr>
        </p:cxnSp>
        <p:sp>
          <p:nvSpPr>
            <p:cNvPr id="611" name="Google Shape;611;p47"/>
            <p:cNvSpPr/>
            <p:nvPr/>
          </p:nvSpPr>
          <p:spPr>
            <a:xfrm>
              <a:off x="6688775" y="1937550"/>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86096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52B80F5E-2B75-4A6A-8B44-6EA23BA77F6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46B8EE08-6EE0-4006-B4B0-7185983DBD26}"/>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972439FD-1959-4CFC-B27F-DAAC7835BD7D}"/>
              </a:ext>
            </a:extLst>
          </p:cNvPr>
          <p:cNvSpPr txBox="1">
            <a:spLocks noGrp="1" noChangeArrowheads="1"/>
          </p:cNvSpPr>
          <p:nvPr>
            <p:ph type="sldNum" idx="13"/>
          </p:nvPr>
        </p:nvSpPr>
        <p:spPr>
          <a:ln/>
        </p:spPr>
        <p:txBody>
          <a:bodyPr/>
          <a:lstStyle>
            <a:lvl1pPr>
              <a:defRPr/>
            </a:lvl1pPr>
          </a:lstStyle>
          <a:p>
            <a:pPr>
              <a:defRPr/>
            </a:pPr>
            <a:fld id="{3A8FFF3B-6FAC-4D64-91A2-3E72EA818911}" type="slidenum">
              <a:rPr lang="en-US" altLang="en-US"/>
              <a:pPr>
                <a:defRPr/>
              </a:pPr>
              <a:t>‹#›</a:t>
            </a:fld>
            <a:endParaRPr lang="en-US" altLang="en-US"/>
          </a:p>
        </p:txBody>
      </p:sp>
    </p:spTree>
    <p:extLst>
      <p:ext uri="{BB962C8B-B14F-4D97-AF65-F5344CB8AC3E}">
        <p14:creationId xmlns:p14="http://schemas.microsoft.com/office/powerpoint/2010/main" val="447270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12"/>
        <p:cNvGrpSpPr/>
        <p:nvPr/>
      </p:nvGrpSpPr>
      <p:grpSpPr>
        <a:xfrm>
          <a:off x="0" y="0"/>
          <a:ext cx="0" cy="0"/>
          <a:chOff x="0" y="0"/>
          <a:chExt cx="0" cy="0"/>
        </a:xfrm>
      </p:grpSpPr>
      <p:grpSp>
        <p:nvGrpSpPr>
          <p:cNvPr id="613" name="Google Shape;613;p48"/>
          <p:cNvGrpSpPr/>
          <p:nvPr/>
        </p:nvGrpSpPr>
        <p:grpSpPr>
          <a:xfrm>
            <a:off x="-810933" y="5991969"/>
            <a:ext cx="5768267" cy="314800"/>
            <a:chOff x="-152400" y="4378377"/>
            <a:chExt cx="4326200" cy="236100"/>
          </a:xfrm>
        </p:grpSpPr>
        <p:cxnSp>
          <p:nvCxnSpPr>
            <p:cNvPr id="614" name="Google Shape;614;p48"/>
            <p:cNvCxnSpPr/>
            <p:nvPr/>
          </p:nvCxnSpPr>
          <p:spPr>
            <a:xfrm>
              <a:off x="-152400" y="4476334"/>
              <a:ext cx="4169100" cy="0"/>
            </a:xfrm>
            <a:prstGeom prst="straightConnector1">
              <a:avLst/>
            </a:prstGeom>
            <a:noFill/>
            <a:ln w="9525" cap="flat" cmpd="sng">
              <a:solidFill>
                <a:schemeClr val="dk2"/>
              </a:solidFill>
              <a:prstDash val="solid"/>
              <a:round/>
              <a:headEnd type="none" w="med" len="med"/>
              <a:tailEnd type="none" w="med" len="med"/>
            </a:ln>
          </p:spPr>
        </p:cxnSp>
        <p:sp>
          <p:nvSpPr>
            <p:cNvPr id="615" name="Google Shape;615;p48"/>
            <p:cNvSpPr/>
            <p:nvPr/>
          </p:nvSpPr>
          <p:spPr>
            <a:xfrm>
              <a:off x="3925400" y="4378377"/>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6" name="Google Shape;616;p48"/>
          <p:cNvGrpSpPr/>
          <p:nvPr/>
        </p:nvGrpSpPr>
        <p:grpSpPr>
          <a:xfrm>
            <a:off x="885733" y="6188353"/>
            <a:ext cx="4542467" cy="314800"/>
            <a:chOff x="1120100" y="4525665"/>
            <a:chExt cx="3406850" cy="236100"/>
          </a:xfrm>
        </p:grpSpPr>
        <p:cxnSp>
          <p:nvCxnSpPr>
            <p:cNvPr id="617" name="Google Shape;617;p48"/>
            <p:cNvCxnSpPr/>
            <p:nvPr/>
          </p:nvCxnSpPr>
          <p:spPr>
            <a:xfrm>
              <a:off x="1120100" y="4622836"/>
              <a:ext cx="3256800" cy="0"/>
            </a:xfrm>
            <a:prstGeom prst="straightConnector1">
              <a:avLst/>
            </a:prstGeom>
            <a:noFill/>
            <a:ln w="9525" cap="flat" cmpd="sng">
              <a:solidFill>
                <a:schemeClr val="dk2"/>
              </a:solidFill>
              <a:prstDash val="solid"/>
              <a:round/>
              <a:headEnd type="none" w="med" len="med"/>
              <a:tailEnd type="none" w="med" len="med"/>
            </a:ln>
          </p:spPr>
        </p:cxnSp>
        <p:sp>
          <p:nvSpPr>
            <p:cNvPr id="618" name="Google Shape;618;p48"/>
            <p:cNvSpPr/>
            <p:nvPr/>
          </p:nvSpPr>
          <p:spPr>
            <a:xfrm>
              <a:off x="4278550" y="4525665"/>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9" name="Google Shape;619;p48"/>
          <p:cNvGrpSpPr/>
          <p:nvPr/>
        </p:nvGrpSpPr>
        <p:grpSpPr>
          <a:xfrm>
            <a:off x="2421301" y="6389164"/>
            <a:ext cx="3477767" cy="314800"/>
            <a:chOff x="2271775" y="4676273"/>
            <a:chExt cx="2608325" cy="236100"/>
          </a:xfrm>
        </p:grpSpPr>
        <p:cxnSp>
          <p:nvCxnSpPr>
            <p:cNvPr id="620" name="Google Shape;620;p48"/>
            <p:cNvCxnSpPr/>
            <p:nvPr/>
          </p:nvCxnSpPr>
          <p:spPr>
            <a:xfrm>
              <a:off x="2271775" y="4777884"/>
              <a:ext cx="2451300" cy="0"/>
            </a:xfrm>
            <a:prstGeom prst="straightConnector1">
              <a:avLst/>
            </a:prstGeom>
            <a:noFill/>
            <a:ln w="9525" cap="flat" cmpd="sng">
              <a:solidFill>
                <a:schemeClr val="dk2"/>
              </a:solidFill>
              <a:prstDash val="solid"/>
              <a:round/>
              <a:headEnd type="none" w="med" len="med"/>
              <a:tailEnd type="none" w="med" len="med"/>
            </a:ln>
          </p:spPr>
        </p:cxnSp>
        <p:sp>
          <p:nvSpPr>
            <p:cNvPr id="621" name="Google Shape;621;p48"/>
            <p:cNvSpPr/>
            <p:nvPr/>
          </p:nvSpPr>
          <p:spPr>
            <a:xfrm>
              <a:off x="4631700" y="4676273"/>
              <a:ext cx="248400" cy="236100"/>
            </a:xfrm>
            <a:prstGeom prst="star5">
              <a:avLst>
                <a:gd name="adj" fmla="val 19098"/>
                <a:gd name="hf" fmla="val 105146"/>
                <a:gd name="vf" fmla="val 11055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22" name="Google Shape;622;p48"/>
          <p:cNvGrpSpPr/>
          <p:nvPr/>
        </p:nvGrpSpPr>
        <p:grpSpPr>
          <a:xfrm>
            <a:off x="10629309" y="-1146967"/>
            <a:ext cx="2713200" cy="2713200"/>
            <a:chOff x="7971982" y="-860225"/>
            <a:chExt cx="2034900" cy="2034900"/>
          </a:xfrm>
        </p:grpSpPr>
        <p:sp>
          <p:nvSpPr>
            <p:cNvPr id="623" name="Google Shape;623;p48"/>
            <p:cNvSpPr/>
            <p:nvPr/>
          </p:nvSpPr>
          <p:spPr>
            <a:xfrm>
              <a:off x="7971982" y="-860225"/>
              <a:ext cx="2034900" cy="2034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48"/>
            <p:cNvSpPr/>
            <p:nvPr/>
          </p:nvSpPr>
          <p:spPr>
            <a:xfrm>
              <a:off x="8065132" y="-767075"/>
              <a:ext cx="1848600" cy="184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48"/>
            <p:cNvSpPr/>
            <p:nvPr/>
          </p:nvSpPr>
          <p:spPr>
            <a:xfrm>
              <a:off x="8158282" y="-673925"/>
              <a:ext cx="1662300" cy="1662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48"/>
            <p:cNvSpPr/>
            <p:nvPr/>
          </p:nvSpPr>
          <p:spPr>
            <a:xfrm>
              <a:off x="8262082" y="-570125"/>
              <a:ext cx="1454700" cy="145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4702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1">
  <p:cSld name="Title only 2 1">
    <p:spTree>
      <p:nvGrpSpPr>
        <p:cNvPr id="1" name="Shape 627"/>
        <p:cNvGrpSpPr/>
        <p:nvPr/>
      </p:nvGrpSpPr>
      <p:grpSpPr>
        <a:xfrm>
          <a:off x="0" y="0"/>
          <a:ext cx="0" cy="0"/>
          <a:chOff x="0" y="0"/>
          <a:chExt cx="0" cy="0"/>
        </a:xfrm>
      </p:grpSpPr>
      <p:pic>
        <p:nvPicPr>
          <p:cNvPr id="628" name="Google Shape;628;p4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9" name="Google Shape;629;p4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0" name="Google Shape;630;p49"/>
          <p:cNvGrpSpPr/>
          <p:nvPr/>
        </p:nvGrpSpPr>
        <p:grpSpPr>
          <a:xfrm flipH="1">
            <a:off x="11451343" y="-51564"/>
            <a:ext cx="909421" cy="7289229"/>
            <a:chOff x="-690518" y="1825"/>
            <a:chExt cx="682066" cy="5466922"/>
          </a:xfrm>
        </p:grpSpPr>
        <p:sp>
          <p:nvSpPr>
            <p:cNvPr id="631" name="Google Shape;631;p49"/>
            <p:cNvSpPr/>
            <p:nvPr/>
          </p:nvSpPr>
          <p:spPr>
            <a:xfrm flipH="1">
              <a:off x="-387383" y="1825"/>
              <a:ext cx="31471" cy="5173054"/>
            </a:xfrm>
            <a:custGeom>
              <a:avLst/>
              <a:gdLst/>
              <a:ahLst/>
              <a:cxnLst/>
              <a:rect l="l" t="t" r="r" b="b"/>
              <a:pathLst>
                <a:path w="568" h="93368" extrusionOk="0">
                  <a:moveTo>
                    <a:pt x="1" y="1"/>
                  </a:moveTo>
                  <a:lnTo>
                    <a:pt x="1" y="93368"/>
                  </a:lnTo>
                  <a:lnTo>
                    <a:pt x="568" y="93368"/>
                  </a:lnTo>
                  <a:lnTo>
                    <a:pt x="5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49"/>
            <p:cNvSpPr/>
            <p:nvPr/>
          </p:nvSpPr>
          <p:spPr>
            <a:xfrm flipH="1">
              <a:off x="-590729" y="40664"/>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49"/>
            <p:cNvSpPr/>
            <p:nvPr/>
          </p:nvSpPr>
          <p:spPr>
            <a:xfrm flipH="1">
              <a:off x="-590729" y="240233"/>
              <a:ext cx="51806" cy="51804"/>
            </a:xfrm>
            <a:custGeom>
              <a:avLst/>
              <a:gdLst/>
              <a:ahLst/>
              <a:cxnLst/>
              <a:rect l="l" t="t" r="r" b="b"/>
              <a:pathLst>
                <a:path w="935" h="935" extrusionOk="0">
                  <a:moveTo>
                    <a:pt x="467" y="1"/>
                  </a:moveTo>
                  <a:cubicBezTo>
                    <a:pt x="234" y="1"/>
                    <a:pt x="0" y="201"/>
                    <a:pt x="0" y="468"/>
                  </a:cubicBezTo>
                  <a:cubicBezTo>
                    <a:pt x="0" y="735"/>
                    <a:pt x="234" y="935"/>
                    <a:pt x="467" y="935"/>
                  </a:cubicBezTo>
                  <a:cubicBezTo>
                    <a:pt x="734" y="935"/>
                    <a:pt x="934" y="735"/>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49"/>
            <p:cNvSpPr/>
            <p:nvPr/>
          </p:nvSpPr>
          <p:spPr>
            <a:xfrm flipH="1">
              <a:off x="-489056" y="144161"/>
              <a:ext cx="49978" cy="49975"/>
            </a:xfrm>
            <a:custGeom>
              <a:avLst/>
              <a:gdLst/>
              <a:ahLst/>
              <a:cxnLst/>
              <a:rect l="l" t="t" r="r" b="b"/>
              <a:pathLst>
                <a:path w="902" h="902" extrusionOk="0">
                  <a:moveTo>
                    <a:pt x="434" y="0"/>
                  </a:moveTo>
                  <a:cubicBezTo>
                    <a:pt x="201" y="0"/>
                    <a:pt x="1" y="201"/>
                    <a:pt x="1" y="467"/>
                  </a:cubicBezTo>
                  <a:cubicBezTo>
                    <a:pt x="1"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49"/>
            <p:cNvSpPr/>
            <p:nvPr/>
          </p:nvSpPr>
          <p:spPr>
            <a:xfrm flipH="1">
              <a:off x="-690518" y="144161"/>
              <a:ext cx="51806" cy="49975"/>
            </a:xfrm>
            <a:custGeom>
              <a:avLst/>
              <a:gdLst/>
              <a:ahLst/>
              <a:cxnLst/>
              <a:rect l="l" t="t" r="r" b="b"/>
              <a:pathLst>
                <a:path w="935" h="902" extrusionOk="0">
                  <a:moveTo>
                    <a:pt x="467" y="0"/>
                  </a:moveTo>
                  <a:cubicBezTo>
                    <a:pt x="200" y="0"/>
                    <a:pt x="0" y="201"/>
                    <a:pt x="0" y="467"/>
                  </a:cubicBezTo>
                  <a:cubicBezTo>
                    <a:pt x="0" y="701"/>
                    <a:pt x="200"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49"/>
            <p:cNvSpPr/>
            <p:nvPr/>
          </p:nvSpPr>
          <p:spPr>
            <a:xfrm flipH="1">
              <a:off x="-590729" y="238405"/>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49"/>
            <p:cNvSpPr/>
            <p:nvPr/>
          </p:nvSpPr>
          <p:spPr>
            <a:xfrm flipH="1">
              <a:off x="-590729" y="439857"/>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49"/>
            <p:cNvSpPr/>
            <p:nvPr/>
          </p:nvSpPr>
          <p:spPr>
            <a:xfrm flipH="1">
              <a:off x="-489056" y="341901"/>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49"/>
            <p:cNvSpPr/>
            <p:nvPr/>
          </p:nvSpPr>
          <p:spPr>
            <a:xfrm flipH="1">
              <a:off x="-690518" y="341901"/>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49"/>
            <p:cNvSpPr/>
            <p:nvPr/>
          </p:nvSpPr>
          <p:spPr>
            <a:xfrm flipH="1">
              <a:off x="-590729" y="438029"/>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49"/>
            <p:cNvSpPr/>
            <p:nvPr/>
          </p:nvSpPr>
          <p:spPr>
            <a:xfrm flipH="1">
              <a:off x="-590729" y="637598"/>
              <a:ext cx="49978" cy="51804"/>
            </a:xfrm>
            <a:custGeom>
              <a:avLst/>
              <a:gdLst/>
              <a:ahLst/>
              <a:cxnLst/>
              <a:rect l="l" t="t" r="r" b="b"/>
              <a:pathLst>
                <a:path w="902" h="935" extrusionOk="0">
                  <a:moveTo>
                    <a:pt x="434" y="1"/>
                  </a:moveTo>
                  <a:cubicBezTo>
                    <a:pt x="201" y="1"/>
                    <a:pt x="0" y="201"/>
                    <a:pt x="0" y="468"/>
                  </a:cubicBezTo>
                  <a:cubicBezTo>
                    <a:pt x="0" y="735"/>
                    <a:pt x="201" y="935"/>
                    <a:pt x="434" y="935"/>
                  </a:cubicBezTo>
                  <a:cubicBezTo>
                    <a:pt x="701" y="935"/>
                    <a:pt x="901" y="735"/>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49"/>
            <p:cNvSpPr/>
            <p:nvPr/>
          </p:nvSpPr>
          <p:spPr>
            <a:xfrm flipH="1">
              <a:off x="-489056" y="541526"/>
              <a:ext cx="49978" cy="49920"/>
            </a:xfrm>
            <a:custGeom>
              <a:avLst/>
              <a:gdLst/>
              <a:ahLst/>
              <a:cxnLst/>
              <a:rect l="l" t="t" r="r" b="b"/>
              <a:pathLst>
                <a:path w="902" h="901" extrusionOk="0">
                  <a:moveTo>
                    <a:pt x="434" y="0"/>
                  </a:moveTo>
                  <a:cubicBezTo>
                    <a:pt x="201" y="0"/>
                    <a:pt x="1" y="200"/>
                    <a:pt x="1" y="434"/>
                  </a:cubicBezTo>
                  <a:cubicBezTo>
                    <a:pt x="1"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49"/>
            <p:cNvSpPr/>
            <p:nvPr/>
          </p:nvSpPr>
          <p:spPr>
            <a:xfrm flipH="1">
              <a:off x="-690518" y="54152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49"/>
            <p:cNvSpPr/>
            <p:nvPr/>
          </p:nvSpPr>
          <p:spPr>
            <a:xfrm flipH="1">
              <a:off x="-590729" y="635769"/>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49"/>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49"/>
            <p:cNvSpPr/>
            <p:nvPr/>
          </p:nvSpPr>
          <p:spPr>
            <a:xfrm flipH="1">
              <a:off x="-489056" y="739266"/>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49"/>
            <p:cNvSpPr/>
            <p:nvPr/>
          </p:nvSpPr>
          <p:spPr>
            <a:xfrm flipH="1">
              <a:off x="-690518" y="739266"/>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49"/>
            <p:cNvSpPr/>
            <p:nvPr/>
          </p:nvSpPr>
          <p:spPr>
            <a:xfrm flipH="1">
              <a:off x="-590729" y="837222"/>
              <a:ext cx="51806" cy="49975"/>
            </a:xfrm>
            <a:custGeom>
              <a:avLst/>
              <a:gdLst/>
              <a:ahLst/>
              <a:cxnLst/>
              <a:rect l="l" t="t" r="r" b="b"/>
              <a:pathLst>
                <a:path w="935" h="902" extrusionOk="0">
                  <a:moveTo>
                    <a:pt x="467" y="0"/>
                  </a:moveTo>
                  <a:cubicBezTo>
                    <a:pt x="234" y="0"/>
                    <a:pt x="0" y="201"/>
                    <a:pt x="0" y="467"/>
                  </a:cubicBezTo>
                  <a:cubicBezTo>
                    <a:pt x="0" y="701"/>
                    <a:pt x="234" y="901"/>
                    <a:pt x="467" y="901"/>
                  </a:cubicBezTo>
                  <a:cubicBezTo>
                    <a:pt x="734" y="901"/>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49"/>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49"/>
            <p:cNvSpPr/>
            <p:nvPr/>
          </p:nvSpPr>
          <p:spPr>
            <a:xfrm flipH="1">
              <a:off x="-489056" y="940719"/>
              <a:ext cx="51806" cy="51804"/>
            </a:xfrm>
            <a:custGeom>
              <a:avLst/>
              <a:gdLst/>
              <a:ahLst/>
              <a:cxnLst/>
              <a:rect l="l" t="t" r="r" b="b"/>
              <a:pathLst>
                <a:path w="935" h="935" extrusionOk="0">
                  <a:moveTo>
                    <a:pt x="467" y="0"/>
                  </a:moveTo>
                  <a:cubicBezTo>
                    <a:pt x="234" y="0"/>
                    <a:pt x="0" y="201"/>
                    <a:pt x="0" y="467"/>
                  </a:cubicBezTo>
                  <a:cubicBezTo>
                    <a:pt x="0" y="701"/>
                    <a:pt x="234"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49"/>
            <p:cNvSpPr/>
            <p:nvPr/>
          </p:nvSpPr>
          <p:spPr>
            <a:xfrm flipH="1">
              <a:off x="-690518" y="940719"/>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49"/>
            <p:cNvSpPr/>
            <p:nvPr/>
          </p:nvSpPr>
          <p:spPr>
            <a:xfrm flipH="1">
              <a:off x="-590729" y="1034962"/>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49"/>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34"/>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49"/>
            <p:cNvSpPr/>
            <p:nvPr/>
          </p:nvSpPr>
          <p:spPr>
            <a:xfrm flipH="1">
              <a:off x="-489056" y="1140287"/>
              <a:ext cx="49978" cy="49975"/>
            </a:xfrm>
            <a:custGeom>
              <a:avLst/>
              <a:gdLst/>
              <a:ahLst/>
              <a:cxnLst/>
              <a:rect l="l" t="t" r="r" b="b"/>
              <a:pathLst>
                <a:path w="902" h="902" extrusionOk="0">
                  <a:moveTo>
                    <a:pt x="434" y="1"/>
                  </a:moveTo>
                  <a:cubicBezTo>
                    <a:pt x="201" y="1"/>
                    <a:pt x="1" y="201"/>
                    <a:pt x="1" y="435"/>
                  </a:cubicBezTo>
                  <a:cubicBezTo>
                    <a:pt x="1" y="701"/>
                    <a:pt x="201" y="902"/>
                    <a:pt x="434" y="902"/>
                  </a:cubicBezTo>
                  <a:cubicBezTo>
                    <a:pt x="701" y="902"/>
                    <a:pt x="901" y="701"/>
                    <a:pt x="901" y="435"/>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49"/>
            <p:cNvSpPr/>
            <p:nvPr/>
          </p:nvSpPr>
          <p:spPr>
            <a:xfrm flipH="1">
              <a:off x="-690518" y="1140287"/>
              <a:ext cx="51806" cy="49975"/>
            </a:xfrm>
            <a:custGeom>
              <a:avLst/>
              <a:gdLst/>
              <a:ahLst/>
              <a:cxnLst/>
              <a:rect l="l" t="t" r="r" b="b"/>
              <a:pathLst>
                <a:path w="935" h="902" extrusionOk="0">
                  <a:moveTo>
                    <a:pt x="467" y="1"/>
                  </a:moveTo>
                  <a:cubicBezTo>
                    <a:pt x="200" y="1"/>
                    <a:pt x="0" y="201"/>
                    <a:pt x="0" y="435"/>
                  </a:cubicBezTo>
                  <a:cubicBezTo>
                    <a:pt x="0" y="701"/>
                    <a:pt x="200"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49"/>
            <p:cNvSpPr/>
            <p:nvPr/>
          </p:nvSpPr>
          <p:spPr>
            <a:xfrm flipH="1">
              <a:off x="-590729" y="1234587"/>
              <a:ext cx="49978" cy="49920"/>
            </a:xfrm>
            <a:custGeom>
              <a:avLst/>
              <a:gdLst/>
              <a:ahLst/>
              <a:cxnLst/>
              <a:rect l="l" t="t" r="r" b="b"/>
              <a:pathLst>
                <a:path w="902" h="901" extrusionOk="0">
                  <a:moveTo>
                    <a:pt x="434" y="0"/>
                  </a:moveTo>
                  <a:cubicBezTo>
                    <a:pt x="201" y="0"/>
                    <a:pt x="0" y="200"/>
                    <a:pt x="0" y="434"/>
                  </a:cubicBezTo>
                  <a:cubicBezTo>
                    <a:pt x="0" y="701"/>
                    <a:pt x="201" y="901"/>
                    <a:pt x="434" y="901"/>
                  </a:cubicBezTo>
                  <a:cubicBezTo>
                    <a:pt x="701" y="901"/>
                    <a:pt x="901" y="701"/>
                    <a:pt x="901" y="434"/>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49"/>
            <p:cNvSpPr/>
            <p:nvPr/>
          </p:nvSpPr>
          <p:spPr>
            <a:xfrm flipH="1">
              <a:off x="-590729" y="1434155"/>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49"/>
            <p:cNvSpPr/>
            <p:nvPr/>
          </p:nvSpPr>
          <p:spPr>
            <a:xfrm flipH="1">
              <a:off x="-489056" y="1338083"/>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49"/>
            <p:cNvSpPr/>
            <p:nvPr/>
          </p:nvSpPr>
          <p:spPr>
            <a:xfrm flipH="1">
              <a:off x="-690518" y="1338083"/>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49"/>
            <p:cNvSpPr/>
            <p:nvPr/>
          </p:nvSpPr>
          <p:spPr>
            <a:xfrm flipH="1">
              <a:off x="-590729" y="1432327"/>
              <a:ext cx="49978" cy="51804"/>
            </a:xfrm>
            <a:custGeom>
              <a:avLst/>
              <a:gdLst/>
              <a:ahLst/>
              <a:cxnLst/>
              <a:rect l="l" t="t" r="r" b="b"/>
              <a:pathLst>
                <a:path w="902" h="935" extrusionOk="0">
                  <a:moveTo>
                    <a:pt x="434" y="0"/>
                  </a:moveTo>
                  <a:cubicBezTo>
                    <a:pt x="201" y="0"/>
                    <a:pt x="0" y="201"/>
                    <a:pt x="0" y="467"/>
                  </a:cubicBezTo>
                  <a:cubicBezTo>
                    <a:pt x="0"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49"/>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49"/>
            <p:cNvSpPr/>
            <p:nvPr/>
          </p:nvSpPr>
          <p:spPr>
            <a:xfrm flipH="1">
              <a:off x="-489056" y="1535824"/>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49"/>
            <p:cNvSpPr/>
            <p:nvPr/>
          </p:nvSpPr>
          <p:spPr>
            <a:xfrm flipH="1">
              <a:off x="-690518" y="1535824"/>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34"/>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49"/>
            <p:cNvSpPr/>
            <p:nvPr/>
          </p:nvSpPr>
          <p:spPr>
            <a:xfrm flipH="1">
              <a:off x="-590729" y="1633780"/>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49"/>
            <p:cNvSpPr/>
            <p:nvPr/>
          </p:nvSpPr>
          <p:spPr>
            <a:xfrm flipH="1">
              <a:off x="-590729" y="1831520"/>
              <a:ext cx="49978" cy="51804"/>
            </a:xfrm>
            <a:custGeom>
              <a:avLst/>
              <a:gdLst/>
              <a:ahLst/>
              <a:cxnLst/>
              <a:rect l="l" t="t" r="r" b="b"/>
              <a:pathLst>
                <a:path w="902" h="935" extrusionOk="0">
                  <a:moveTo>
                    <a:pt x="434" y="1"/>
                  </a:moveTo>
                  <a:cubicBezTo>
                    <a:pt x="201" y="1"/>
                    <a:pt x="0" y="234"/>
                    <a:pt x="0" y="468"/>
                  </a:cubicBezTo>
                  <a:cubicBezTo>
                    <a:pt x="0" y="734"/>
                    <a:pt x="201" y="935"/>
                    <a:pt x="434" y="935"/>
                  </a:cubicBezTo>
                  <a:cubicBezTo>
                    <a:pt x="701" y="935"/>
                    <a:pt x="901" y="734"/>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49"/>
            <p:cNvSpPr/>
            <p:nvPr/>
          </p:nvSpPr>
          <p:spPr>
            <a:xfrm flipH="1">
              <a:off x="-489056" y="1735392"/>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68"/>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49"/>
            <p:cNvSpPr/>
            <p:nvPr/>
          </p:nvSpPr>
          <p:spPr>
            <a:xfrm flipH="1">
              <a:off x="-690518" y="1735392"/>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68"/>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49"/>
            <p:cNvSpPr/>
            <p:nvPr/>
          </p:nvSpPr>
          <p:spPr>
            <a:xfrm flipH="1">
              <a:off x="-590729" y="1833349"/>
              <a:ext cx="51806" cy="49975"/>
            </a:xfrm>
            <a:custGeom>
              <a:avLst/>
              <a:gdLst/>
              <a:ahLst/>
              <a:cxnLst/>
              <a:rect l="l" t="t" r="r" b="b"/>
              <a:pathLst>
                <a:path w="935" h="902" extrusionOk="0">
                  <a:moveTo>
                    <a:pt x="467" y="1"/>
                  </a:moveTo>
                  <a:cubicBezTo>
                    <a:pt x="234" y="1"/>
                    <a:pt x="0" y="201"/>
                    <a:pt x="0" y="435"/>
                  </a:cubicBezTo>
                  <a:cubicBezTo>
                    <a:pt x="0" y="701"/>
                    <a:pt x="234" y="902"/>
                    <a:pt x="467" y="902"/>
                  </a:cubicBezTo>
                  <a:cubicBezTo>
                    <a:pt x="734" y="902"/>
                    <a:pt x="934" y="701"/>
                    <a:pt x="934" y="435"/>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49"/>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49"/>
            <p:cNvSpPr/>
            <p:nvPr/>
          </p:nvSpPr>
          <p:spPr>
            <a:xfrm flipH="1">
              <a:off x="-489056" y="1936845"/>
              <a:ext cx="49978" cy="49975"/>
            </a:xfrm>
            <a:custGeom>
              <a:avLst/>
              <a:gdLst/>
              <a:ahLst/>
              <a:cxnLst/>
              <a:rect l="l" t="t" r="r" b="b"/>
              <a:pathLst>
                <a:path w="902" h="902" extrusionOk="0">
                  <a:moveTo>
                    <a:pt x="434" y="1"/>
                  </a:moveTo>
                  <a:cubicBezTo>
                    <a:pt x="201" y="1"/>
                    <a:pt x="1" y="201"/>
                    <a:pt x="1" y="468"/>
                  </a:cubicBezTo>
                  <a:cubicBezTo>
                    <a:pt x="1"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49"/>
            <p:cNvSpPr/>
            <p:nvPr/>
          </p:nvSpPr>
          <p:spPr>
            <a:xfrm flipH="1">
              <a:off x="-690518" y="1936845"/>
              <a:ext cx="51806" cy="49975"/>
            </a:xfrm>
            <a:custGeom>
              <a:avLst/>
              <a:gdLst/>
              <a:ahLst/>
              <a:cxnLst/>
              <a:rect l="l" t="t" r="r" b="b"/>
              <a:pathLst>
                <a:path w="935" h="902" extrusionOk="0">
                  <a:moveTo>
                    <a:pt x="467" y="1"/>
                  </a:moveTo>
                  <a:cubicBezTo>
                    <a:pt x="200" y="1"/>
                    <a:pt x="0" y="201"/>
                    <a:pt x="0" y="468"/>
                  </a:cubicBezTo>
                  <a:cubicBezTo>
                    <a:pt x="0" y="701"/>
                    <a:pt x="200"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49"/>
            <p:cNvSpPr/>
            <p:nvPr/>
          </p:nvSpPr>
          <p:spPr>
            <a:xfrm flipH="1">
              <a:off x="-590729" y="2031144"/>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49"/>
            <p:cNvSpPr/>
            <p:nvPr/>
          </p:nvSpPr>
          <p:spPr>
            <a:xfrm flipH="1">
              <a:off x="-590729" y="2232597"/>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49"/>
            <p:cNvSpPr/>
            <p:nvPr/>
          </p:nvSpPr>
          <p:spPr>
            <a:xfrm flipH="1">
              <a:off x="-489056" y="2134641"/>
              <a:ext cx="49978" cy="51804"/>
            </a:xfrm>
            <a:custGeom>
              <a:avLst/>
              <a:gdLst/>
              <a:ahLst/>
              <a:cxnLst/>
              <a:rect l="l" t="t" r="r" b="b"/>
              <a:pathLst>
                <a:path w="902" h="935" extrusionOk="0">
                  <a:moveTo>
                    <a:pt x="434" y="0"/>
                  </a:moveTo>
                  <a:cubicBezTo>
                    <a:pt x="201" y="0"/>
                    <a:pt x="1" y="200"/>
                    <a:pt x="1" y="467"/>
                  </a:cubicBezTo>
                  <a:cubicBezTo>
                    <a:pt x="1" y="734"/>
                    <a:pt x="201" y="934"/>
                    <a:pt x="434" y="934"/>
                  </a:cubicBezTo>
                  <a:cubicBezTo>
                    <a:pt x="701" y="934"/>
                    <a:pt x="901" y="734"/>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49"/>
            <p:cNvSpPr/>
            <p:nvPr/>
          </p:nvSpPr>
          <p:spPr>
            <a:xfrm flipH="1">
              <a:off x="-690518" y="2134641"/>
              <a:ext cx="51806" cy="51804"/>
            </a:xfrm>
            <a:custGeom>
              <a:avLst/>
              <a:gdLst/>
              <a:ahLst/>
              <a:cxnLst/>
              <a:rect l="l" t="t" r="r" b="b"/>
              <a:pathLst>
                <a:path w="935" h="935" extrusionOk="0">
                  <a:moveTo>
                    <a:pt x="467" y="0"/>
                  </a:moveTo>
                  <a:cubicBezTo>
                    <a:pt x="200" y="0"/>
                    <a:pt x="0" y="200"/>
                    <a:pt x="0" y="467"/>
                  </a:cubicBezTo>
                  <a:cubicBezTo>
                    <a:pt x="0" y="734"/>
                    <a:pt x="200"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49"/>
            <p:cNvSpPr/>
            <p:nvPr/>
          </p:nvSpPr>
          <p:spPr>
            <a:xfrm flipH="1">
              <a:off x="-590729" y="2228885"/>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49"/>
            <p:cNvSpPr/>
            <p:nvPr/>
          </p:nvSpPr>
          <p:spPr>
            <a:xfrm flipH="1">
              <a:off x="-590729" y="2430337"/>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49"/>
            <p:cNvSpPr/>
            <p:nvPr/>
          </p:nvSpPr>
          <p:spPr>
            <a:xfrm flipH="1">
              <a:off x="-489056" y="2334210"/>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9" name="Google Shape;679;p49"/>
            <p:cNvSpPr/>
            <p:nvPr/>
          </p:nvSpPr>
          <p:spPr>
            <a:xfrm flipH="1">
              <a:off x="-690518" y="2334210"/>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0" name="Google Shape;680;p49"/>
            <p:cNvSpPr/>
            <p:nvPr/>
          </p:nvSpPr>
          <p:spPr>
            <a:xfrm flipH="1">
              <a:off x="-590729" y="2428454"/>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1" name="Google Shape;681;p49"/>
            <p:cNvSpPr/>
            <p:nvPr/>
          </p:nvSpPr>
          <p:spPr>
            <a:xfrm flipH="1">
              <a:off x="-590729" y="2629906"/>
              <a:ext cx="49978" cy="49975"/>
            </a:xfrm>
            <a:custGeom>
              <a:avLst/>
              <a:gdLst/>
              <a:ahLst/>
              <a:cxnLst/>
              <a:rect l="l" t="t" r="r" b="b"/>
              <a:pathLst>
                <a:path w="902" h="902" extrusionOk="0">
                  <a:moveTo>
                    <a:pt x="434" y="1"/>
                  </a:moveTo>
                  <a:cubicBezTo>
                    <a:pt x="201" y="1"/>
                    <a:pt x="0" y="201"/>
                    <a:pt x="0" y="468"/>
                  </a:cubicBezTo>
                  <a:cubicBezTo>
                    <a:pt x="0" y="701"/>
                    <a:pt x="201" y="902"/>
                    <a:pt x="434" y="902"/>
                  </a:cubicBezTo>
                  <a:cubicBezTo>
                    <a:pt x="701" y="902"/>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49"/>
            <p:cNvSpPr/>
            <p:nvPr/>
          </p:nvSpPr>
          <p:spPr>
            <a:xfrm flipH="1">
              <a:off x="-489056" y="2531950"/>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49"/>
            <p:cNvSpPr/>
            <p:nvPr/>
          </p:nvSpPr>
          <p:spPr>
            <a:xfrm flipH="1">
              <a:off x="-690518" y="2531950"/>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68"/>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49"/>
            <p:cNvSpPr/>
            <p:nvPr/>
          </p:nvSpPr>
          <p:spPr>
            <a:xfrm flipH="1">
              <a:off x="-590729" y="2626249"/>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67"/>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49"/>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49"/>
            <p:cNvSpPr/>
            <p:nvPr/>
          </p:nvSpPr>
          <p:spPr>
            <a:xfrm flipH="1">
              <a:off x="-489056" y="2731574"/>
              <a:ext cx="49978" cy="49975"/>
            </a:xfrm>
            <a:custGeom>
              <a:avLst/>
              <a:gdLst/>
              <a:ahLst/>
              <a:cxnLst/>
              <a:rect l="l" t="t" r="r" b="b"/>
              <a:pathLst>
                <a:path w="902" h="902" extrusionOk="0">
                  <a:moveTo>
                    <a:pt x="434" y="1"/>
                  </a:moveTo>
                  <a:cubicBezTo>
                    <a:pt x="201" y="1"/>
                    <a:pt x="1" y="201"/>
                    <a:pt x="1" y="468"/>
                  </a:cubicBezTo>
                  <a:cubicBezTo>
                    <a:pt x="1" y="701"/>
                    <a:pt x="201" y="901"/>
                    <a:pt x="434" y="901"/>
                  </a:cubicBezTo>
                  <a:cubicBezTo>
                    <a:pt x="701" y="901"/>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49"/>
            <p:cNvSpPr/>
            <p:nvPr/>
          </p:nvSpPr>
          <p:spPr>
            <a:xfrm flipH="1">
              <a:off x="-690518" y="2731574"/>
              <a:ext cx="51806" cy="49975"/>
            </a:xfrm>
            <a:custGeom>
              <a:avLst/>
              <a:gdLst/>
              <a:ahLst/>
              <a:cxnLst/>
              <a:rect l="l" t="t" r="r" b="b"/>
              <a:pathLst>
                <a:path w="935" h="902" extrusionOk="0">
                  <a:moveTo>
                    <a:pt x="467" y="1"/>
                  </a:moveTo>
                  <a:cubicBezTo>
                    <a:pt x="200" y="1"/>
                    <a:pt x="0" y="201"/>
                    <a:pt x="0" y="468"/>
                  </a:cubicBezTo>
                  <a:cubicBezTo>
                    <a:pt x="0" y="701"/>
                    <a:pt x="200"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49"/>
            <p:cNvSpPr/>
            <p:nvPr/>
          </p:nvSpPr>
          <p:spPr>
            <a:xfrm flipH="1">
              <a:off x="-590729" y="2827702"/>
              <a:ext cx="51806" cy="5180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49"/>
            <p:cNvSpPr/>
            <p:nvPr/>
          </p:nvSpPr>
          <p:spPr>
            <a:xfrm flipH="1">
              <a:off x="-590729" y="3029155"/>
              <a:ext cx="51806" cy="51804"/>
            </a:xfrm>
            <a:custGeom>
              <a:avLst/>
              <a:gdLst/>
              <a:ahLst/>
              <a:cxnLst/>
              <a:rect l="l" t="t" r="r" b="b"/>
              <a:pathLst>
                <a:path w="935" h="935" extrusionOk="0">
                  <a:moveTo>
                    <a:pt x="467" y="0"/>
                  </a:moveTo>
                  <a:cubicBezTo>
                    <a:pt x="234" y="0"/>
                    <a:pt x="0" y="200"/>
                    <a:pt x="0" y="467"/>
                  </a:cubicBezTo>
                  <a:cubicBezTo>
                    <a:pt x="0" y="701"/>
                    <a:pt x="234"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49"/>
            <p:cNvSpPr/>
            <p:nvPr/>
          </p:nvSpPr>
          <p:spPr>
            <a:xfrm flipH="1">
              <a:off x="-489056" y="2931199"/>
              <a:ext cx="49978" cy="51804"/>
            </a:xfrm>
            <a:custGeom>
              <a:avLst/>
              <a:gdLst/>
              <a:ahLst/>
              <a:cxnLst/>
              <a:rect l="l" t="t" r="r" b="b"/>
              <a:pathLst>
                <a:path w="902" h="935" extrusionOk="0">
                  <a:moveTo>
                    <a:pt x="434" y="0"/>
                  </a:moveTo>
                  <a:cubicBezTo>
                    <a:pt x="201" y="0"/>
                    <a:pt x="1" y="234"/>
                    <a:pt x="1" y="467"/>
                  </a:cubicBezTo>
                  <a:cubicBezTo>
                    <a:pt x="1"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49"/>
            <p:cNvSpPr/>
            <p:nvPr/>
          </p:nvSpPr>
          <p:spPr>
            <a:xfrm flipH="1">
              <a:off x="-690518" y="2931199"/>
              <a:ext cx="51806" cy="51804"/>
            </a:xfrm>
            <a:custGeom>
              <a:avLst/>
              <a:gdLst/>
              <a:ahLst/>
              <a:cxnLst/>
              <a:rect l="l" t="t" r="r" b="b"/>
              <a:pathLst>
                <a:path w="935" h="935" extrusionOk="0">
                  <a:moveTo>
                    <a:pt x="467" y="0"/>
                  </a:moveTo>
                  <a:cubicBezTo>
                    <a:pt x="200" y="0"/>
                    <a:pt x="0" y="234"/>
                    <a:pt x="0" y="467"/>
                  </a:cubicBezTo>
                  <a:cubicBezTo>
                    <a:pt x="0" y="734"/>
                    <a:pt x="200"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49"/>
            <p:cNvSpPr/>
            <p:nvPr/>
          </p:nvSpPr>
          <p:spPr>
            <a:xfrm flipH="1">
              <a:off x="-590729" y="3027271"/>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49"/>
            <p:cNvSpPr/>
            <p:nvPr/>
          </p:nvSpPr>
          <p:spPr>
            <a:xfrm flipH="1">
              <a:off x="-590729" y="3228723"/>
              <a:ext cx="51806" cy="49975"/>
            </a:xfrm>
            <a:custGeom>
              <a:avLst/>
              <a:gdLst/>
              <a:ahLst/>
              <a:cxnLst/>
              <a:rect l="l" t="t" r="r" b="b"/>
              <a:pathLst>
                <a:path w="935" h="902" extrusionOk="0">
                  <a:moveTo>
                    <a:pt x="467" y="1"/>
                  </a:moveTo>
                  <a:cubicBezTo>
                    <a:pt x="234" y="1"/>
                    <a:pt x="0" y="201"/>
                    <a:pt x="0" y="434"/>
                  </a:cubicBezTo>
                  <a:cubicBezTo>
                    <a:pt x="0" y="701"/>
                    <a:pt x="234"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49"/>
            <p:cNvSpPr/>
            <p:nvPr/>
          </p:nvSpPr>
          <p:spPr>
            <a:xfrm flipH="1">
              <a:off x="-489056" y="3130767"/>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49"/>
            <p:cNvSpPr/>
            <p:nvPr/>
          </p:nvSpPr>
          <p:spPr>
            <a:xfrm flipH="1">
              <a:off x="-690518" y="3130767"/>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49"/>
            <p:cNvSpPr/>
            <p:nvPr/>
          </p:nvSpPr>
          <p:spPr>
            <a:xfrm flipH="1">
              <a:off x="-590729" y="3225011"/>
              <a:ext cx="49978" cy="51804"/>
            </a:xfrm>
            <a:custGeom>
              <a:avLst/>
              <a:gdLst/>
              <a:ahLst/>
              <a:cxnLst/>
              <a:rect l="l" t="t" r="r" b="b"/>
              <a:pathLst>
                <a:path w="902" h="935" extrusionOk="0">
                  <a:moveTo>
                    <a:pt x="434" y="1"/>
                  </a:moveTo>
                  <a:cubicBezTo>
                    <a:pt x="201" y="1"/>
                    <a:pt x="0" y="234"/>
                    <a:pt x="0" y="468"/>
                  </a:cubicBezTo>
                  <a:cubicBezTo>
                    <a:pt x="0"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49"/>
            <p:cNvSpPr/>
            <p:nvPr/>
          </p:nvSpPr>
          <p:spPr>
            <a:xfrm flipH="1">
              <a:off x="-590729" y="3426464"/>
              <a:ext cx="49978" cy="51804"/>
            </a:xfrm>
            <a:custGeom>
              <a:avLst/>
              <a:gdLst/>
              <a:ahLst/>
              <a:cxnLst/>
              <a:rect l="l" t="t" r="r" b="b"/>
              <a:pathLst>
                <a:path w="902" h="935" extrusionOk="0">
                  <a:moveTo>
                    <a:pt x="434" y="1"/>
                  </a:moveTo>
                  <a:cubicBezTo>
                    <a:pt x="201" y="1"/>
                    <a:pt x="0" y="201"/>
                    <a:pt x="0" y="468"/>
                  </a:cubicBezTo>
                  <a:cubicBezTo>
                    <a:pt x="0" y="701"/>
                    <a:pt x="201" y="935"/>
                    <a:pt x="434" y="935"/>
                  </a:cubicBezTo>
                  <a:cubicBezTo>
                    <a:pt x="701" y="935"/>
                    <a:pt x="901" y="701"/>
                    <a:pt x="901" y="468"/>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49"/>
            <p:cNvSpPr/>
            <p:nvPr/>
          </p:nvSpPr>
          <p:spPr>
            <a:xfrm flipH="1">
              <a:off x="-489056" y="3328508"/>
              <a:ext cx="49978" cy="51804"/>
            </a:xfrm>
            <a:custGeom>
              <a:avLst/>
              <a:gdLst/>
              <a:ahLst/>
              <a:cxnLst/>
              <a:rect l="l" t="t" r="r" b="b"/>
              <a:pathLst>
                <a:path w="902" h="935" extrusionOk="0">
                  <a:moveTo>
                    <a:pt x="434" y="1"/>
                  </a:moveTo>
                  <a:cubicBezTo>
                    <a:pt x="201" y="1"/>
                    <a:pt x="1" y="234"/>
                    <a:pt x="1" y="468"/>
                  </a:cubicBezTo>
                  <a:cubicBezTo>
                    <a:pt x="1" y="735"/>
                    <a:pt x="201" y="935"/>
                    <a:pt x="434" y="935"/>
                  </a:cubicBezTo>
                  <a:cubicBezTo>
                    <a:pt x="701" y="935"/>
                    <a:pt x="901" y="735"/>
                    <a:pt x="901" y="468"/>
                  </a:cubicBezTo>
                  <a:cubicBezTo>
                    <a:pt x="901" y="234"/>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49"/>
            <p:cNvSpPr/>
            <p:nvPr/>
          </p:nvSpPr>
          <p:spPr>
            <a:xfrm flipH="1">
              <a:off x="-690518" y="3328508"/>
              <a:ext cx="51806" cy="51804"/>
            </a:xfrm>
            <a:custGeom>
              <a:avLst/>
              <a:gdLst/>
              <a:ahLst/>
              <a:cxnLst/>
              <a:rect l="l" t="t" r="r" b="b"/>
              <a:pathLst>
                <a:path w="935" h="935" extrusionOk="0">
                  <a:moveTo>
                    <a:pt x="467" y="1"/>
                  </a:moveTo>
                  <a:cubicBezTo>
                    <a:pt x="200" y="1"/>
                    <a:pt x="0" y="234"/>
                    <a:pt x="0" y="468"/>
                  </a:cubicBezTo>
                  <a:cubicBezTo>
                    <a:pt x="0" y="735"/>
                    <a:pt x="200"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49"/>
            <p:cNvSpPr/>
            <p:nvPr/>
          </p:nvSpPr>
          <p:spPr>
            <a:xfrm flipH="1">
              <a:off x="-590729" y="3424636"/>
              <a:ext cx="49978" cy="49975"/>
            </a:xfrm>
            <a:custGeom>
              <a:avLst/>
              <a:gdLst/>
              <a:ahLst/>
              <a:cxnLst/>
              <a:rect l="l" t="t" r="r" b="b"/>
              <a:pathLst>
                <a:path w="902" h="902" extrusionOk="0">
                  <a:moveTo>
                    <a:pt x="434" y="0"/>
                  </a:moveTo>
                  <a:cubicBezTo>
                    <a:pt x="201" y="0"/>
                    <a:pt x="0" y="201"/>
                    <a:pt x="0" y="467"/>
                  </a:cubicBezTo>
                  <a:cubicBezTo>
                    <a:pt x="0" y="701"/>
                    <a:pt x="201" y="901"/>
                    <a:pt x="434" y="901"/>
                  </a:cubicBezTo>
                  <a:cubicBezTo>
                    <a:pt x="701" y="901"/>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1" name="Google Shape;701;p49"/>
            <p:cNvSpPr/>
            <p:nvPr/>
          </p:nvSpPr>
          <p:spPr>
            <a:xfrm flipH="1">
              <a:off x="-590729" y="3624260"/>
              <a:ext cx="49978" cy="51804"/>
            </a:xfrm>
            <a:custGeom>
              <a:avLst/>
              <a:gdLst/>
              <a:ahLst/>
              <a:cxnLst/>
              <a:rect l="l" t="t" r="r" b="b"/>
              <a:pathLst>
                <a:path w="902" h="935" extrusionOk="0">
                  <a:moveTo>
                    <a:pt x="434" y="0"/>
                  </a:moveTo>
                  <a:cubicBezTo>
                    <a:pt x="201" y="0"/>
                    <a:pt x="0" y="234"/>
                    <a:pt x="0" y="467"/>
                  </a:cubicBezTo>
                  <a:cubicBezTo>
                    <a:pt x="0" y="734"/>
                    <a:pt x="201" y="934"/>
                    <a:pt x="434" y="934"/>
                  </a:cubicBezTo>
                  <a:cubicBezTo>
                    <a:pt x="701" y="934"/>
                    <a:pt x="901" y="734"/>
                    <a:pt x="901" y="467"/>
                  </a:cubicBezTo>
                  <a:cubicBezTo>
                    <a:pt x="901" y="234"/>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2" name="Google Shape;702;p49"/>
            <p:cNvSpPr/>
            <p:nvPr/>
          </p:nvSpPr>
          <p:spPr>
            <a:xfrm flipH="1">
              <a:off x="-489056" y="3528132"/>
              <a:ext cx="49978" cy="51804"/>
            </a:xfrm>
            <a:custGeom>
              <a:avLst/>
              <a:gdLst/>
              <a:ahLst/>
              <a:cxnLst/>
              <a:rect l="l" t="t" r="r" b="b"/>
              <a:pathLst>
                <a:path w="902" h="935" extrusionOk="0">
                  <a:moveTo>
                    <a:pt x="434" y="0"/>
                  </a:moveTo>
                  <a:cubicBezTo>
                    <a:pt x="201" y="0"/>
                    <a:pt x="1" y="201"/>
                    <a:pt x="1" y="467"/>
                  </a:cubicBezTo>
                  <a:cubicBezTo>
                    <a:pt x="1"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49"/>
            <p:cNvSpPr/>
            <p:nvPr/>
          </p:nvSpPr>
          <p:spPr>
            <a:xfrm flipH="1">
              <a:off x="-690518" y="3528132"/>
              <a:ext cx="51806" cy="51804"/>
            </a:xfrm>
            <a:custGeom>
              <a:avLst/>
              <a:gdLst/>
              <a:ahLst/>
              <a:cxnLst/>
              <a:rect l="l" t="t" r="r" b="b"/>
              <a:pathLst>
                <a:path w="935" h="935" extrusionOk="0">
                  <a:moveTo>
                    <a:pt x="467" y="0"/>
                  </a:moveTo>
                  <a:cubicBezTo>
                    <a:pt x="200" y="0"/>
                    <a:pt x="0" y="201"/>
                    <a:pt x="0" y="467"/>
                  </a:cubicBezTo>
                  <a:cubicBezTo>
                    <a:pt x="0" y="701"/>
                    <a:pt x="200" y="934"/>
                    <a:pt x="467" y="934"/>
                  </a:cubicBezTo>
                  <a:cubicBezTo>
                    <a:pt x="734" y="934"/>
                    <a:pt x="934" y="701"/>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49"/>
            <p:cNvSpPr/>
            <p:nvPr/>
          </p:nvSpPr>
          <p:spPr>
            <a:xfrm flipH="1">
              <a:off x="-590729" y="3624260"/>
              <a:ext cx="51806" cy="51804"/>
            </a:xfrm>
            <a:custGeom>
              <a:avLst/>
              <a:gdLst/>
              <a:ahLst/>
              <a:cxnLst/>
              <a:rect l="l" t="t" r="r" b="b"/>
              <a:pathLst>
                <a:path w="935" h="935" extrusionOk="0">
                  <a:moveTo>
                    <a:pt x="467" y="0"/>
                  </a:moveTo>
                  <a:cubicBezTo>
                    <a:pt x="234" y="0"/>
                    <a:pt x="0" y="234"/>
                    <a:pt x="0" y="467"/>
                  </a:cubicBezTo>
                  <a:cubicBezTo>
                    <a:pt x="0" y="734"/>
                    <a:pt x="234" y="934"/>
                    <a:pt x="467" y="934"/>
                  </a:cubicBezTo>
                  <a:cubicBezTo>
                    <a:pt x="734" y="934"/>
                    <a:pt x="934" y="734"/>
                    <a:pt x="934" y="467"/>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49"/>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49"/>
            <p:cNvSpPr/>
            <p:nvPr/>
          </p:nvSpPr>
          <p:spPr>
            <a:xfrm flipH="1">
              <a:off x="-489056" y="3727756"/>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34"/>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49"/>
            <p:cNvSpPr/>
            <p:nvPr/>
          </p:nvSpPr>
          <p:spPr>
            <a:xfrm flipH="1">
              <a:off x="-690518" y="3727756"/>
              <a:ext cx="51806" cy="49920"/>
            </a:xfrm>
            <a:custGeom>
              <a:avLst/>
              <a:gdLst/>
              <a:ahLst/>
              <a:cxnLst/>
              <a:rect l="l" t="t" r="r" b="b"/>
              <a:pathLst>
                <a:path w="935" h="901" extrusionOk="0">
                  <a:moveTo>
                    <a:pt x="467" y="0"/>
                  </a:moveTo>
                  <a:cubicBezTo>
                    <a:pt x="200" y="0"/>
                    <a:pt x="0" y="200"/>
                    <a:pt x="0" y="434"/>
                  </a:cubicBezTo>
                  <a:cubicBezTo>
                    <a:pt x="0" y="701"/>
                    <a:pt x="200" y="901"/>
                    <a:pt x="467" y="901"/>
                  </a:cubicBezTo>
                  <a:cubicBezTo>
                    <a:pt x="734" y="901"/>
                    <a:pt x="934" y="701"/>
                    <a:pt x="934" y="434"/>
                  </a:cubicBezTo>
                  <a:cubicBezTo>
                    <a:pt x="934" y="234"/>
                    <a:pt x="734" y="33"/>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49"/>
            <p:cNvSpPr/>
            <p:nvPr/>
          </p:nvSpPr>
          <p:spPr>
            <a:xfrm flipH="1">
              <a:off x="-590729" y="3823829"/>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49"/>
            <p:cNvSpPr/>
            <p:nvPr/>
          </p:nvSpPr>
          <p:spPr>
            <a:xfrm flipH="1">
              <a:off x="-590729" y="4025281"/>
              <a:ext cx="51806" cy="49975"/>
            </a:xfrm>
            <a:custGeom>
              <a:avLst/>
              <a:gdLst/>
              <a:ahLst/>
              <a:cxnLst/>
              <a:rect l="l" t="t" r="r" b="b"/>
              <a:pathLst>
                <a:path w="935" h="902" extrusionOk="0">
                  <a:moveTo>
                    <a:pt x="467" y="1"/>
                  </a:moveTo>
                  <a:cubicBezTo>
                    <a:pt x="234" y="1"/>
                    <a:pt x="0" y="201"/>
                    <a:pt x="0" y="468"/>
                  </a:cubicBezTo>
                  <a:cubicBezTo>
                    <a:pt x="0" y="701"/>
                    <a:pt x="234" y="901"/>
                    <a:pt x="467" y="901"/>
                  </a:cubicBezTo>
                  <a:cubicBezTo>
                    <a:pt x="734" y="901"/>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49"/>
            <p:cNvSpPr/>
            <p:nvPr/>
          </p:nvSpPr>
          <p:spPr>
            <a:xfrm flipH="1">
              <a:off x="-489056" y="3927325"/>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49"/>
            <p:cNvSpPr/>
            <p:nvPr/>
          </p:nvSpPr>
          <p:spPr>
            <a:xfrm flipH="1">
              <a:off x="-690518" y="3927325"/>
              <a:ext cx="51806" cy="51804"/>
            </a:xfrm>
            <a:custGeom>
              <a:avLst/>
              <a:gdLst/>
              <a:ahLst/>
              <a:cxnLst/>
              <a:rect l="l" t="t" r="r" b="b"/>
              <a:pathLst>
                <a:path w="935" h="935" extrusionOk="0">
                  <a:moveTo>
                    <a:pt x="467" y="1"/>
                  </a:moveTo>
                  <a:cubicBezTo>
                    <a:pt x="200" y="1"/>
                    <a:pt x="0" y="201"/>
                    <a:pt x="0" y="468"/>
                  </a:cubicBezTo>
                  <a:cubicBezTo>
                    <a:pt x="0" y="734"/>
                    <a:pt x="200"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49"/>
            <p:cNvSpPr/>
            <p:nvPr/>
          </p:nvSpPr>
          <p:spPr>
            <a:xfrm flipH="1">
              <a:off x="-590729" y="4021569"/>
              <a:ext cx="51806" cy="51804"/>
            </a:xfrm>
            <a:custGeom>
              <a:avLst/>
              <a:gdLst/>
              <a:ahLst/>
              <a:cxnLst/>
              <a:rect l="l" t="t" r="r" b="b"/>
              <a:pathLst>
                <a:path w="935" h="935" extrusionOk="0">
                  <a:moveTo>
                    <a:pt x="467" y="1"/>
                  </a:moveTo>
                  <a:cubicBezTo>
                    <a:pt x="234" y="1"/>
                    <a:pt x="0" y="234"/>
                    <a:pt x="0" y="468"/>
                  </a:cubicBezTo>
                  <a:cubicBezTo>
                    <a:pt x="0" y="735"/>
                    <a:pt x="234" y="935"/>
                    <a:pt x="467" y="935"/>
                  </a:cubicBezTo>
                  <a:cubicBezTo>
                    <a:pt x="734" y="935"/>
                    <a:pt x="934" y="735"/>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49"/>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68"/>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49"/>
            <p:cNvSpPr/>
            <p:nvPr/>
          </p:nvSpPr>
          <p:spPr>
            <a:xfrm flipH="1">
              <a:off x="-489056" y="4126949"/>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49"/>
            <p:cNvSpPr/>
            <p:nvPr/>
          </p:nvSpPr>
          <p:spPr>
            <a:xfrm flipH="1">
              <a:off x="-690518" y="4126949"/>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49"/>
            <p:cNvSpPr/>
            <p:nvPr/>
          </p:nvSpPr>
          <p:spPr>
            <a:xfrm flipH="1">
              <a:off x="-590729" y="4221193"/>
              <a:ext cx="49978" cy="51804"/>
            </a:xfrm>
            <a:custGeom>
              <a:avLst/>
              <a:gdLst/>
              <a:ahLst/>
              <a:cxnLst/>
              <a:rect l="l" t="t" r="r" b="b"/>
              <a:pathLst>
                <a:path w="902" h="935" extrusionOk="0">
                  <a:moveTo>
                    <a:pt x="434" y="0"/>
                  </a:moveTo>
                  <a:cubicBezTo>
                    <a:pt x="201" y="0"/>
                    <a:pt x="0" y="201"/>
                    <a:pt x="0" y="467"/>
                  </a:cubicBezTo>
                  <a:cubicBezTo>
                    <a:pt x="0" y="701"/>
                    <a:pt x="201" y="934"/>
                    <a:pt x="434" y="934"/>
                  </a:cubicBezTo>
                  <a:cubicBezTo>
                    <a:pt x="701" y="934"/>
                    <a:pt x="901" y="701"/>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49"/>
            <p:cNvSpPr/>
            <p:nvPr/>
          </p:nvSpPr>
          <p:spPr>
            <a:xfrm flipH="1">
              <a:off x="-590729" y="4422646"/>
              <a:ext cx="51806" cy="49975"/>
            </a:xfrm>
            <a:custGeom>
              <a:avLst/>
              <a:gdLst/>
              <a:ahLst/>
              <a:cxnLst/>
              <a:rect l="l" t="t" r="r" b="b"/>
              <a:pathLst>
                <a:path w="935" h="902" extrusionOk="0">
                  <a:moveTo>
                    <a:pt x="467" y="0"/>
                  </a:moveTo>
                  <a:cubicBezTo>
                    <a:pt x="234" y="0"/>
                    <a:pt x="0" y="201"/>
                    <a:pt x="0" y="434"/>
                  </a:cubicBezTo>
                  <a:cubicBezTo>
                    <a:pt x="0" y="701"/>
                    <a:pt x="234" y="901"/>
                    <a:pt x="467" y="901"/>
                  </a:cubicBezTo>
                  <a:cubicBezTo>
                    <a:pt x="734" y="901"/>
                    <a:pt x="934" y="701"/>
                    <a:pt x="934" y="434"/>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49"/>
            <p:cNvSpPr/>
            <p:nvPr/>
          </p:nvSpPr>
          <p:spPr>
            <a:xfrm flipH="1">
              <a:off x="-489056" y="4324690"/>
              <a:ext cx="49978" cy="51804"/>
            </a:xfrm>
            <a:custGeom>
              <a:avLst/>
              <a:gdLst/>
              <a:ahLst/>
              <a:cxnLst/>
              <a:rect l="l" t="t" r="r" b="b"/>
              <a:pathLst>
                <a:path w="902" h="935" extrusionOk="0">
                  <a:moveTo>
                    <a:pt x="434" y="0"/>
                  </a:moveTo>
                  <a:cubicBezTo>
                    <a:pt x="201" y="0"/>
                    <a:pt x="1" y="201"/>
                    <a:pt x="1" y="467"/>
                  </a:cubicBezTo>
                  <a:cubicBezTo>
                    <a:pt x="1" y="734"/>
                    <a:pt x="201" y="934"/>
                    <a:pt x="434" y="934"/>
                  </a:cubicBezTo>
                  <a:cubicBezTo>
                    <a:pt x="701" y="934"/>
                    <a:pt x="901" y="734"/>
                    <a:pt x="901" y="467"/>
                  </a:cubicBezTo>
                  <a:cubicBezTo>
                    <a:pt x="901" y="201"/>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49"/>
            <p:cNvSpPr/>
            <p:nvPr/>
          </p:nvSpPr>
          <p:spPr>
            <a:xfrm flipH="1">
              <a:off x="-690518" y="4324690"/>
              <a:ext cx="51806" cy="51804"/>
            </a:xfrm>
            <a:custGeom>
              <a:avLst/>
              <a:gdLst/>
              <a:ahLst/>
              <a:cxnLst/>
              <a:rect l="l" t="t" r="r" b="b"/>
              <a:pathLst>
                <a:path w="935" h="935" extrusionOk="0">
                  <a:moveTo>
                    <a:pt x="467" y="0"/>
                  </a:moveTo>
                  <a:cubicBezTo>
                    <a:pt x="200" y="0"/>
                    <a:pt x="0" y="201"/>
                    <a:pt x="0" y="467"/>
                  </a:cubicBezTo>
                  <a:cubicBezTo>
                    <a:pt x="0" y="734"/>
                    <a:pt x="200"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49"/>
            <p:cNvSpPr/>
            <p:nvPr/>
          </p:nvSpPr>
          <p:spPr>
            <a:xfrm flipH="1">
              <a:off x="-590729" y="4420817"/>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49"/>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49"/>
            <p:cNvSpPr/>
            <p:nvPr/>
          </p:nvSpPr>
          <p:spPr>
            <a:xfrm flipH="1">
              <a:off x="-489056" y="4524314"/>
              <a:ext cx="49978" cy="49920"/>
            </a:xfrm>
            <a:custGeom>
              <a:avLst/>
              <a:gdLst/>
              <a:ahLst/>
              <a:cxnLst/>
              <a:rect l="l" t="t" r="r" b="b"/>
              <a:pathLst>
                <a:path w="902" h="901" extrusionOk="0">
                  <a:moveTo>
                    <a:pt x="434" y="0"/>
                  </a:moveTo>
                  <a:cubicBezTo>
                    <a:pt x="201" y="0"/>
                    <a:pt x="1" y="200"/>
                    <a:pt x="1" y="467"/>
                  </a:cubicBezTo>
                  <a:cubicBezTo>
                    <a:pt x="1"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49"/>
            <p:cNvSpPr/>
            <p:nvPr/>
          </p:nvSpPr>
          <p:spPr>
            <a:xfrm flipH="1">
              <a:off x="-690518" y="4524314"/>
              <a:ext cx="51806" cy="49920"/>
            </a:xfrm>
            <a:custGeom>
              <a:avLst/>
              <a:gdLst/>
              <a:ahLst/>
              <a:cxnLst/>
              <a:rect l="l" t="t" r="r" b="b"/>
              <a:pathLst>
                <a:path w="935" h="901" extrusionOk="0">
                  <a:moveTo>
                    <a:pt x="467" y="0"/>
                  </a:moveTo>
                  <a:cubicBezTo>
                    <a:pt x="200" y="0"/>
                    <a:pt x="0" y="200"/>
                    <a:pt x="0" y="467"/>
                  </a:cubicBezTo>
                  <a:cubicBezTo>
                    <a:pt x="0" y="701"/>
                    <a:pt x="200"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49"/>
            <p:cNvSpPr/>
            <p:nvPr/>
          </p:nvSpPr>
          <p:spPr>
            <a:xfrm flipH="1">
              <a:off x="-590729" y="4620386"/>
              <a:ext cx="51806" cy="51804"/>
            </a:xfrm>
            <a:custGeom>
              <a:avLst/>
              <a:gdLst/>
              <a:ahLst/>
              <a:cxnLst/>
              <a:rect l="l" t="t" r="r" b="b"/>
              <a:pathLst>
                <a:path w="935" h="935" extrusionOk="0">
                  <a:moveTo>
                    <a:pt x="467" y="1"/>
                  </a:moveTo>
                  <a:cubicBezTo>
                    <a:pt x="234" y="1"/>
                    <a:pt x="0" y="201"/>
                    <a:pt x="0" y="468"/>
                  </a:cubicBezTo>
                  <a:cubicBezTo>
                    <a:pt x="0" y="734"/>
                    <a:pt x="234" y="935"/>
                    <a:pt x="467" y="935"/>
                  </a:cubicBezTo>
                  <a:cubicBezTo>
                    <a:pt x="734" y="935"/>
                    <a:pt x="934" y="734"/>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49"/>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49"/>
            <p:cNvSpPr/>
            <p:nvPr/>
          </p:nvSpPr>
          <p:spPr>
            <a:xfrm flipH="1">
              <a:off x="-489056" y="4723883"/>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49"/>
            <p:cNvSpPr/>
            <p:nvPr/>
          </p:nvSpPr>
          <p:spPr>
            <a:xfrm flipH="1">
              <a:off x="-690518" y="4723883"/>
              <a:ext cx="51806" cy="51804"/>
            </a:xfrm>
            <a:custGeom>
              <a:avLst/>
              <a:gdLst/>
              <a:ahLst/>
              <a:cxnLst/>
              <a:rect l="l" t="t" r="r" b="b"/>
              <a:pathLst>
                <a:path w="935" h="935" extrusionOk="0">
                  <a:moveTo>
                    <a:pt x="467" y="1"/>
                  </a:moveTo>
                  <a:cubicBezTo>
                    <a:pt x="200" y="1"/>
                    <a:pt x="0" y="234"/>
                    <a:pt x="0" y="468"/>
                  </a:cubicBezTo>
                  <a:cubicBezTo>
                    <a:pt x="0" y="734"/>
                    <a:pt x="200" y="935"/>
                    <a:pt x="467" y="935"/>
                  </a:cubicBezTo>
                  <a:cubicBezTo>
                    <a:pt x="734" y="935"/>
                    <a:pt x="934" y="734"/>
                    <a:pt x="934" y="468"/>
                  </a:cubicBezTo>
                  <a:cubicBezTo>
                    <a:pt x="934" y="234"/>
                    <a:pt x="734" y="34"/>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49"/>
            <p:cNvSpPr/>
            <p:nvPr/>
          </p:nvSpPr>
          <p:spPr>
            <a:xfrm flipH="1">
              <a:off x="-590729" y="4820010"/>
              <a:ext cx="49978" cy="49920"/>
            </a:xfrm>
            <a:custGeom>
              <a:avLst/>
              <a:gdLst/>
              <a:ahLst/>
              <a:cxnLst/>
              <a:rect l="l" t="t" r="r" b="b"/>
              <a:pathLst>
                <a:path w="902" h="901" extrusionOk="0">
                  <a:moveTo>
                    <a:pt x="434" y="0"/>
                  </a:moveTo>
                  <a:cubicBezTo>
                    <a:pt x="201" y="0"/>
                    <a:pt x="0" y="200"/>
                    <a:pt x="0" y="467"/>
                  </a:cubicBezTo>
                  <a:cubicBezTo>
                    <a:pt x="0" y="701"/>
                    <a:pt x="201" y="901"/>
                    <a:pt x="434" y="901"/>
                  </a:cubicBezTo>
                  <a:cubicBezTo>
                    <a:pt x="701" y="901"/>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49"/>
            <p:cNvSpPr/>
            <p:nvPr/>
          </p:nvSpPr>
          <p:spPr>
            <a:xfrm flipH="1">
              <a:off x="-590729" y="5021463"/>
              <a:ext cx="51806" cy="49920"/>
            </a:xfrm>
            <a:custGeom>
              <a:avLst/>
              <a:gdLst/>
              <a:ahLst/>
              <a:cxnLst/>
              <a:rect l="l" t="t" r="r" b="b"/>
              <a:pathLst>
                <a:path w="935" h="901" extrusionOk="0">
                  <a:moveTo>
                    <a:pt x="467" y="0"/>
                  </a:moveTo>
                  <a:cubicBezTo>
                    <a:pt x="234" y="0"/>
                    <a:pt x="0" y="200"/>
                    <a:pt x="0" y="434"/>
                  </a:cubicBezTo>
                  <a:cubicBezTo>
                    <a:pt x="0" y="701"/>
                    <a:pt x="234" y="901"/>
                    <a:pt x="467" y="901"/>
                  </a:cubicBezTo>
                  <a:cubicBezTo>
                    <a:pt x="734" y="901"/>
                    <a:pt x="934" y="701"/>
                    <a:pt x="934" y="434"/>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49"/>
            <p:cNvSpPr/>
            <p:nvPr/>
          </p:nvSpPr>
          <p:spPr>
            <a:xfrm flipH="1">
              <a:off x="-489056" y="4923507"/>
              <a:ext cx="49978" cy="51804"/>
            </a:xfrm>
            <a:custGeom>
              <a:avLst/>
              <a:gdLst/>
              <a:ahLst/>
              <a:cxnLst/>
              <a:rect l="l" t="t" r="r" b="b"/>
              <a:pathLst>
                <a:path w="902" h="935" extrusionOk="0">
                  <a:moveTo>
                    <a:pt x="434" y="0"/>
                  </a:moveTo>
                  <a:cubicBezTo>
                    <a:pt x="201" y="0"/>
                    <a:pt x="1" y="200"/>
                    <a:pt x="1" y="467"/>
                  </a:cubicBezTo>
                  <a:cubicBezTo>
                    <a:pt x="1" y="701"/>
                    <a:pt x="201" y="934"/>
                    <a:pt x="434" y="934"/>
                  </a:cubicBezTo>
                  <a:cubicBezTo>
                    <a:pt x="701" y="934"/>
                    <a:pt x="901" y="701"/>
                    <a:pt x="901" y="467"/>
                  </a:cubicBezTo>
                  <a:cubicBezTo>
                    <a:pt x="901" y="200"/>
                    <a:pt x="701"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49"/>
            <p:cNvSpPr/>
            <p:nvPr/>
          </p:nvSpPr>
          <p:spPr>
            <a:xfrm flipH="1">
              <a:off x="-690518" y="4923507"/>
              <a:ext cx="51806" cy="51804"/>
            </a:xfrm>
            <a:custGeom>
              <a:avLst/>
              <a:gdLst/>
              <a:ahLst/>
              <a:cxnLst/>
              <a:rect l="l" t="t" r="r" b="b"/>
              <a:pathLst>
                <a:path w="935" h="935" extrusionOk="0">
                  <a:moveTo>
                    <a:pt x="467" y="0"/>
                  </a:moveTo>
                  <a:cubicBezTo>
                    <a:pt x="200" y="0"/>
                    <a:pt x="0" y="200"/>
                    <a:pt x="0" y="467"/>
                  </a:cubicBezTo>
                  <a:cubicBezTo>
                    <a:pt x="0" y="701"/>
                    <a:pt x="200" y="934"/>
                    <a:pt x="467" y="934"/>
                  </a:cubicBezTo>
                  <a:cubicBezTo>
                    <a:pt x="734" y="934"/>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49"/>
            <p:cNvSpPr/>
            <p:nvPr/>
          </p:nvSpPr>
          <p:spPr>
            <a:xfrm flipH="1">
              <a:off x="-590729" y="5017751"/>
              <a:ext cx="51806" cy="51804"/>
            </a:xfrm>
            <a:custGeom>
              <a:avLst/>
              <a:gdLst/>
              <a:ahLst/>
              <a:cxnLst/>
              <a:rect l="l" t="t" r="r" b="b"/>
              <a:pathLst>
                <a:path w="935" h="935" extrusionOk="0">
                  <a:moveTo>
                    <a:pt x="467" y="0"/>
                  </a:moveTo>
                  <a:cubicBezTo>
                    <a:pt x="234" y="0"/>
                    <a:pt x="0" y="201"/>
                    <a:pt x="0" y="467"/>
                  </a:cubicBezTo>
                  <a:cubicBezTo>
                    <a:pt x="0" y="734"/>
                    <a:pt x="234" y="934"/>
                    <a:pt x="467" y="934"/>
                  </a:cubicBezTo>
                  <a:cubicBezTo>
                    <a:pt x="734" y="934"/>
                    <a:pt x="934" y="734"/>
                    <a:pt x="934" y="467"/>
                  </a:cubicBezTo>
                  <a:cubicBezTo>
                    <a:pt x="934" y="201"/>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49"/>
            <p:cNvSpPr/>
            <p:nvPr/>
          </p:nvSpPr>
          <p:spPr>
            <a:xfrm flipH="1">
              <a:off x="-590729" y="5219203"/>
              <a:ext cx="51806" cy="49920"/>
            </a:xfrm>
            <a:custGeom>
              <a:avLst/>
              <a:gdLst/>
              <a:ahLst/>
              <a:cxnLst/>
              <a:rect l="l" t="t" r="r" b="b"/>
              <a:pathLst>
                <a:path w="935" h="901" extrusionOk="0">
                  <a:moveTo>
                    <a:pt x="467" y="0"/>
                  </a:moveTo>
                  <a:cubicBezTo>
                    <a:pt x="234" y="0"/>
                    <a:pt x="0" y="200"/>
                    <a:pt x="0" y="467"/>
                  </a:cubicBezTo>
                  <a:cubicBezTo>
                    <a:pt x="0" y="701"/>
                    <a:pt x="234" y="901"/>
                    <a:pt x="467" y="901"/>
                  </a:cubicBezTo>
                  <a:cubicBezTo>
                    <a:pt x="734" y="901"/>
                    <a:pt x="934" y="701"/>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49"/>
            <p:cNvSpPr/>
            <p:nvPr/>
          </p:nvSpPr>
          <p:spPr>
            <a:xfrm flipH="1">
              <a:off x="-489056" y="5123076"/>
              <a:ext cx="49978" cy="49975"/>
            </a:xfrm>
            <a:custGeom>
              <a:avLst/>
              <a:gdLst/>
              <a:ahLst/>
              <a:cxnLst/>
              <a:rect l="l" t="t" r="r" b="b"/>
              <a:pathLst>
                <a:path w="902" h="902" extrusionOk="0">
                  <a:moveTo>
                    <a:pt x="434" y="1"/>
                  </a:moveTo>
                  <a:cubicBezTo>
                    <a:pt x="201" y="1"/>
                    <a:pt x="1" y="201"/>
                    <a:pt x="1" y="434"/>
                  </a:cubicBezTo>
                  <a:cubicBezTo>
                    <a:pt x="1" y="701"/>
                    <a:pt x="201" y="901"/>
                    <a:pt x="434" y="901"/>
                  </a:cubicBezTo>
                  <a:cubicBezTo>
                    <a:pt x="701" y="901"/>
                    <a:pt x="901" y="701"/>
                    <a:pt x="901" y="434"/>
                  </a:cubicBezTo>
                  <a:cubicBezTo>
                    <a:pt x="901" y="201"/>
                    <a:pt x="701"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49"/>
            <p:cNvSpPr/>
            <p:nvPr/>
          </p:nvSpPr>
          <p:spPr>
            <a:xfrm flipH="1">
              <a:off x="-690518" y="5123076"/>
              <a:ext cx="51806" cy="49975"/>
            </a:xfrm>
            <a:custGeom>
              <a:avLst/>
              <a:gdLst/>
              <a:ahLst/>
              <a:cxnLst/>
              <a:rect l="l" t="t" r="r" b="b"/>
              <a:pathLst>
                <a:path w="935" h="902" extrusionOk="0">
                  <a:moveTo>
                    <a:pt x="467" y="1"/>
                  </a:moveTo>
                  <a:cubicBezTo>
                    <a:pt x="200" y="1"/>
                    <a:pt x="0" y="201"/>
                    <a:pt x="0" y="434"/>
                  </a:cubicBezTo>
                  <a:cubicBezTo>
                    <a:pt x="0" y="701"/>
                    <a:pt x="200" y="901"/>
                    <a:pt x="467" y="901"/>
                  </a:cubicBezTo>
                  <a:cubicBezTo>
                    <a:pt x="734" y="901"/>
                    <a:pt x="934" y="701"/>
                    <a:pt x="934" y="434"/>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49"/>
            <p:cNvSpPr/>
            <p:nvPr/>
          </p:nvSpPr>
          <p:spPr>
            <a:xfrm flipH="1">
              <a:off x="-590729" y="5217320"/>
              <a:ext cx="51806" cy="49975"/>
            </a:xfrm>
            <a:custGeom>
              <a:avLst/>
              <a:gdLst/>
              <a:ahLst/>
              <a:cxnLst/>
              <a:rect l="l" t="t" r="r" b="b"/>
              <a:pathLst>
                <a:path w="935" h="902" extrusionOk="0">
                  <a:moveTo>
                    <a:pt x="467" y="1"/>
                  </a:moveTo>
                  <a:cubicBezTo>
                    <a:pt x="234" y="1"/>
                    <a:pt x="0" y="201"/>
                    <a:pt x="0" y="468"/>
                  </a:cubicBezTo>
                  <a:cubicBezTo>
                    <a:pt x="0" y="701"/>
                    <a:pt x="234" y="902"/>
                    <a:pt x="467" y="902"/>
                  </a:cubicBezTo>
                  <a:cubicBezTo>
                    <a:pt x="734" y="902"/>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49"/>
            <p:cNvSpPr/>
            <p:nvPr/>
          </p:nvSpPr>
          <p:spPr>
            <a:xfrm flipH="1">
              <a:off x="-590729" y="5416944"/>
              <a:ext cx="51806" cy="51804"/>
            </a:xfrm>
            <a:custGeom>
              <a:avLst/>
              <a:gdLst/>
              <a:ahLst/>
              <a:cxnLst/>
              <a:rect l="l" t="t" r="r" b="b"/>
              <a:pathLst>
                <a:path w="935" h="935" extrusionOk="0">
                  <a:moveTo>
                    <a:pt x="467" y="1"/>
                  </a:moveTo>
                  <a:cubicBezTo>
                    <a:pt x="234" y="1"/>
                    <a:pt x="0" y="234"/>
                    <a:pt x="0" y="468"/>
                  </a:cubicBezTo>
                  <a:cubicBezTo>
                    <a:pt x="0" y="734"/>
                    <a:pt x="234" y="935"/>
                    <a:pt x="467" y="935"/>
                  </a:cubicBezTo>
                  <a:cubicBezTo>
                    <a:pt x="734" y="935"/>
                    <a:pt x="934" y="734"/>
                    <a:pt x="934" y="468"/>
                  </a:cubicBezTo>
                  <a:cubicBezTo>
                    <a:pt x="934" y="234"/>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49"/>
            <p:cNvSpPr/>
            <p:nvPr/>
          </p:nvSpPr>
          <p:spPr>
            <a:xfrm flipH="1">
              <a:off x="-489056" y="5320816"/>
              <a:ext cx="51806" cy="51804"/>
            </a:xfrm>
            <a:custGeom>
              <a:avLst/>
              <a:gdLst/>
              <a:ahLst/>
              <a:cxnLst/>
              <a:rect l="l" t="t" r="r" b="b"/>
              <a:pathLst>
                <a:path w="935" h="935" extrusionOk="0">
                  <a:moveTo>
                    <a:pt x="467" y="1"/>
                  </a:moveTo>
                  <a:cubicBezTo>
                    <a:pt x="234" y="1"/>
                    <a:pt x="0" y="201"/>
                    <a:pt x="0" y="468"/>
                  </a:cubicBezTo>
                  <a:cubicBezTo>
                    <a:pt x="0" y="701"/>
                    <a:pt x="234"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49"/>
            <p:cNvSpPr/>
            <p:nvPr/>
          </p:nvSpPr>
          <p:spPr>
            <a:xfrm flipH="1">
              <a:off x="-690518" y="5320816"/>
              <a:ext cx="51806" cy="51804"/>
            </a:xfrm>
            <a:custGeom>
              <a:avLst/>
              <a:gdLst/>
              <a:ahLst/>
              <a:cxnLst/>
              <a:rect l="l" t="t" r="r" b="b"/>
              <a:pathLst>
                <a:path w="935" h="935" extrusionOk="0">
                  <a:moveTo>
                    <a:pt x="467" y="1"/>
                  </a:moveTo>
                  <a:cubicBezTo>
                    <a:pt x="200" y="1"/>
                    <a:pt x="0" y="201"/>
                    <a:pt x="0" y="468"/>
                  </a:cubicBezTo>
                  <a:cubicBezTo>
                    <a:pt x="0" y="701"/>
                    <a:pt x="200" y="935"/>
                    <a:pt x="467" y="935"/>
                  </a:cubicBezTo>
                  <a:cubicBezTo>
                    <a:pt x="734" y="935"/>
                    <a:pt x="934" y="701"/>
                    <a:pt x="934" y="468"/>
                  </a:cubicBezTo>
                  <a:cubicBezTo>
                    <a:pt x="934" y="201"/>
                    <a:pt x="734"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49"/>
            <p:cNvSpPr/>
            <p:nvPr/>
          </p:nvSpPr>
          <p:spPr>
            <a:xfrm flipH="1">
              <a:off x="-267260" y="24043"/>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49"/>
            <p:cNvSpPr/>
            <p:nvPr/>
          </p:nvSpPr>
          <p:spPr>
            <a:xfrm flipH="1">
              <a:off x="-267260" y="247657"/>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49"/>
            <p:cNvSpPr/>
            <p:nvPr/>
          </p:nvSpPr>
          <p:spPr>
            <a:xfrm flipH="1">
              <a:off x="-267260" y="471272"/>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49"/>
            <p:cNvSpPr/>
            <p:nvPr/>
          </p:nvSpPr>
          <p:spPr>
            <a:xfrm flipH="1">
              <a:off x="-267260" y="69488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49"/>
            <p:cNvSpPr/>
            <p:nvPr/>
          </p:nvSpPr>
          <p:spPr>
            <a:xfrm flipH="1">
              <a:off x="-267260" y="920385"/>
              <a:ext cx="258808" cy="140507"/>
            </a:xfrm>
            <a:custGeom>
              <a:avLst/>
              <a:gdLst/>
              <a:ahLst/>
              <a:cxnLst/>
              <a:rect l="l" t="t" r="r" b="b"/>
              <a:pathLst>
                <a:path w="4671" h="2536" extrusionOk="0">
                  <a:moveTo>
                    <a:pt x="1" y="0"/>
                  </a:moveTo>
                  <a:lnTo>
                    <a:pt x="1" y="2536"/>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49"/>
            <p:cNvSpPr/>
            <p:nvPr/>
          </p:nvSpPr>
          <p:spPr>
            <a:xfrm flipH="1">
              <a:off x="-267260" y="1143999"/>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49"/>
            <p:cNvSpPr/>
            <p:nvPr/>
          </p:nvSpPr>
          <p:spPr>
            <a:xfrm flipH="1">
              <a:off x="-267260" y="1367614"/>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49"/>
            <p:cNvSpPr/>
            <p:nvPr/>
          </p:nvSpPr>
          <p:spPr>
            <a:xfrm flipH="1">
              <a:off x="-267260" y="1593112"/>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49"/>
            <p:cNvSpPr/>
            <p:nvPr/>
          </p:nvSpPr>
          <p:spPr>
            <a:xfrm flipH="1">
              <a:off x="-267260" y="1816727"/>
              <a:ext cx="258808" cy="140507"/>
            </a:xfrm>
            <a:custGeom>
              <a:avLst/>
              <a:gdLst/>
              <a:ahLst/>
              <a:cxnLst/>
              <a:rect l="l" t="t" r="r" b="b"/>
              <a:pathLst>
                <a:path w="4671" h="2536"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49"/>
            <p:cNvSpPr/>
            <p:nvPr/>
          </p:nvSpPr>
          <p:spPr>
            <a:xfrm flipH="1">
              <a:off x="-267260" y="2040342"/>
              <a:ext cx="258808" cy="140562"/>
            </a:xfrm>
            <a:custGeom>
              <a:avLst/>
              <a:gdLst/>
              <a:ahLst/>
              <a:cxnLst/>
              <a:rect l="l" t="t" r="r" b="b"/>
              <a:pathLst>
                <a:path w="4671" h="2537" extrusionOk="0">
                  <a:moveTo>
                    <a:pt x="1" y="1"/>
                  </a:moveTo>
                  <a:lnTo>
                    <a:pt x="1" y="2536"/>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49"/>
            <p:cNvSpPr/>
            <p:nvPr/>
          </p:nvSpPr>
          <p:spPr>
            <a:xfrm flipH="1">
              <a:off x="-267260" y="2264012"/>
              <a:ext cx="258808" cy="142335"/>
            </a:xfrm>
            <a:custGeom>
              <a:avLst/>
              <a:gdLst/>
              <a:ahLst/>
              <a:cxnLst/>
              <a:rect l="l" t="t" r="r" b="b"/>
              <a:pathLst>
                <a:path w="4671" h="2569" extrusionOk="0">
                  <a:moveTo>
                    <a:pt x="1" y="0"/>
                  </a:moveTo>
                  <a:lnTo>
                    <a:pt x="1" y="2569"/>
                  </a:lnTo>
                  <a:lnTo>
                    <a:pt x="4671" y="130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49"/>
            <p:cNvSpPr/>
            <p:nvPr/>
          </p:nvSpPr>
          <p:spPr>
            <a:xfrm flipH="1">
              <a:off x="-267260" y="2491338"/>
              <a:ext cx="258808" cy="138623"/>
            </a:xfrm>
            <a:custGeom>
              <a:avLst/>
              <a:gdLst/>
              <a:ahLst/>
              <a:cxnLst/>
              <a:rect l="l" t="t" r="r" b="b"/>
              <a:pathLst>
                <a:path w="4671" h="2502" extrusionOk="0">
                  <a:moveTo>
                    <a:pt x="1" y="0"/>
                  </a:moveTo>
                  <a:lnTo>
                    <a:pt x="1" y="2502"/>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49"/>
            <p:cNvSpPr/>
            <p:nvPr/>
          </p:nvSpPr>
          <p:spPr>
            <a:xfrm flipH="1">
              <a:off x="-267260" y="2714953"/>
              <a:ext cx="258808" cy="138679"/>
            </a:xfrm>
            <a:custGeom>
              <a:avLst/>
              <a:gdLst/>
              <a:ahLst/>
              <a:cxnLst/>
              <a:rect l="l" t="t" r="r" b="b"/>
              <a:pathLst>
                <a:path w="4671" h="2503"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49"/>
            <p:cNvSpPr/>
            <p:nvPr/>
          </p:nvSpPr>
          <p:spPr>
            <a:xfrm flipH="1">
              <a:off x="-267260" y="2938567"/>
              <a:ext cx="258808" cy="142391"/>
            </a:xfrm>
            <a:custGeom>
              <a:avLst/>
              <a:gdLst/>
              <a:ahLst/>
              <a:cxnLst/>
              <a:rect l="l" t="t" r="r" b="b"/>
              <a:pathLst>
                <a:path w="4671" h="2570" extrusionOk="0">
                  <a:moveTo>
                    <a:pt x="1" y="1"/>
                  </a:moveTo>
                  <a:lnTo>
                    <a:pt x="1" y="2569"/>
                  </a:lnTo>
                  <a:lnTo>
                    <a:pt x="4671" y="1268"/>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49"/>
            <p:cNvSpPr/>
            <p:nvPr/>
          </p:nvSpPr>
          <p:spPr>
            <a:xfrm flipH="1">
              <a:off x="-267260" y="3164066"/>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49"/>
            <p:cNvSpPr/>
            <p:nvPr/>
          </p:nvSpPr>
          <p:spPr>
            <a:xfrm flipH="1">
              <a:off x="-267260" y="3387680"/>
              <a:ext cx="258808" cy="140507"/>
            </a:xfrm>
            <a:custGeom>
              <a:avLst/>
              <a:gdLst/>
              <a:ahLst/>
              <a:cxnLst/>
              <a:rect l="l" t="t" r="r" b="b"/>
              <a:pathLst>
                <a:path w="4671" h="2536" extrusionOk="0">
                  <a:moveTo>
                    <a:pt x="1" y="0"/>
                  </a:moveTo>
                  <a:lnTo>
                    <a:pt x="1" y="2535"/>
                  </a:lnTo>
                  <a:lnTo>
                    <a:pt x="4671" y="123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49"/>
            <p:cNvSpPr/>
            <p:nvPr/>
          </p:nvSpPr>
          <p:spPr>
            <a:xfrm flipH="1">
              <a:off x="-267260" y="3169606"/>
              <a:ext cx="258808" cy="138623"/>
            </a:xfrm>
            <a:custGeom>
              <a:avLst/>
              <a:gdLst/>
              <a:ahLst/>
              <a:cxnLst/>
              <a:rect l="l" t="t" r="r" b="b"/>
              <a:pathLst>
                <a:path w="4671" h="2502" extrusionOk="0">
                  <a:moveTo>
                    <a:pt x="1" y="0"/>
                  </a:moveTo>
                  <a:lnTo>
                    <a:pt x="1" y="2502"/>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49"/>
            <p:cNvSpPr/>
            <p:nvPr/>
          </p:nvSpPr>
          <p:spPr>
            <a:xfrm flipH="1">
              <a:off x="-267260" y="3395049"/>
              <a:ext cx="258808" cy="138679"/>
            </a:xfrm>
            <a:custGeom>
              <a:avLst/>
              <a:gdLst/>
              <a:ahLst/>
              <a:cxnLst/>
              <a:rect l="l" t="t" r="r" b="b"/>
              <a:pathLst>
                <a:path w="4671" h="2503" extrusionOk="0">
                  <a:moveTo>
                    <a:pt x="1" y="1"/>
                  </a:moveTo>
                  <a:lnTo>
                    <a:pt x="1" y="2503"/>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49"/>
            <p:cNvSpPr/>
            <p:nvPr/>
          </p:nvSpPr>
          <p:spPr>
            <a:xfrm flipH="1">
              <a:off x="-267260" y="3618664"/>
              <a:ext cx="258808" cy="140562"/>
            </a:xfrm>
            <a:custGeom>
              <a:avLst/>
              <a:gdLst/>
              <a:ahLst/>
              <a:cxnLst/>
              <a:rect l="l" t="t" r="r" b="b"/>
              <a:pathLst>
                <a:path w="4671" h="2537" extrusionOk="0">
                  <a:moveTo>
                    <a:pt x="1" y="1"/>
                  </a:moveTo>
                  <a:lnTo>
                    <a:pt x="1" y="2536"/>
                  </a:lnTo>
                  <a:lnTo>
                    <a:pt x="4671" y="1235"/>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49"/>
            <p:cNvSpPr/>
            <p:nvPr/>
          </p:nvSpPr>
          <p:spPr>
            <a:xfrm flipH="1">
              <a:off x="-267260" y="3842334"/>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49"/>
            <p:cNvSpPr/>
            <p:nvPr/>
          </p:nvSpPr>
          <p:spPr>
            <a:xfrm flipH="1">
              <a:off x="-267260" y="4065948"/>
              <a:ext cx="258808" cy="142335"/>
            </a:xfrm>
            <a:custGeom>
              <a:avLst/>
              <a:gdLst/>
              <a:ahLst/>
              <a:cxnLst/>
              <a:rect l="l" t="t" r="r" b="b"/>
              <a:pathLst>
                <a:path w="4671" h="2569" extrusionOk="0">
                  <a:moveTo>
                    <a:pt x="1" y="0"/>
                  </a:moveTo>
                  <a:lnTo>
                    <a:pt x="1" y="2569"/>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49"/>
            <p:cNvSpPr/>
            <p:nvPr/>
          </p:nvSpPr>
          <p:spPr>
            <a:xfrm flipH="1">
              <a:off x="-267260" y="4291447"/>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49"/>
            <p:cNvSpPr/>
            <p:nvPr/>
          </p:nvSpPr>
          <p:spPr>
            <a:xfrm flipH="1">
              <a:off x="-267260" y="4515061"/>
              <a:ext cx="258808" cy="140507"/>
            </a:xfrm>
            <a:custGeom>
              <a:avLst/>
              <a:gdLst/>
              <a:ahLst/>
              <a:cxnLst/>
              <a:rect l="l" t="t" r="r" b="b"/>
              <a:pathLst>
                <a:path w="4671" h="2536" extrusionOk="0">
                  <a:moveTo>
                    <a:pt x="1" y="0"/>
                  </a:moveTo>
                  <a:lnTo>
                    <a:pt x="1" y="2535"/>
                  </a:lnTo>
                  <a:lnTo>
                    <a:pt x="4671" y="123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49"/>
            <p:cNvSpPr/>
            <p:nvPr/>
          </p:nvSpPr>
          <p:spPr>
            <a:xfrm flipH="1">
              <a:off x="-267260" y="4738676"/>
              <a:ext cx="258808" cy="140507"/>
            </a:xfrm>
            <a:custGeom>
              <a:avLst/>
              <a:gdLst/>
              <a:ahLst/>
              <a:cxnLst/>
              <a:rect l="l" t="t" r="r" b="b"/>
              <a:pathLst>
                <a:path w="4671" h="2536" extrusionOk="0">
                  <a:moveTo>
                    <a:pt x="1" y="0"/>
                  </a:moveTo>
                  <a:lnTo>
                    <a:pt x="1" y="2536"/>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49"/>
            <p:cNvSpPr/>
            <p:nvPr/>
          </p:nvSpPr>
          <p:spPr>
            <a:xfrm flipH="1">
              <a:off x="-267260" y="4962290"/>
              <a:ext cx="258808" cy="142391"/>
            </a:xfrm>
            <a:custGeom>
              <a:avLst/>
              <a:gdLst/>
              <a:ahLst/>
              <a:cxnLst/>
              <a:rect l="l" t="t" r="r" b="b"/>
              <a:pathLst>
                <a:path w="4671" h="2570" extrusionOk="0">
                  <a:moveTo>
                    <a:pt x="1" y="1"/>
                  </a:moveTo>
                  <a:lnTo>
                    <a:pt x="1" y="2569"/>
                  </a:lnTo>
                  <a:lnTo>
                    <a:pt x="4671" y="130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49"/>
            <p:cNvSpPr/>
            <p:nvPr/>
          </p:nvSpPr>
          <p:spPr>
            <a:xfrm flipH="1">
              <a:off x="-267260" y="5187789"/>
              <a:ext cx="258808" cy="140507"/>
            </a:xfrm>
            <a:custGeom>
              <a:avLst/>
              <a:gdLst/>
              <a:ahLst/>
              <a:cxnLst/>
              <a:rect l="l" t="t" r="r" b="b"/>
              <a:pathLst>
                <a:path w="4671" h="2536" extrusionOk="0">
                  <a:moveTo>
                    <a:pt x="1" y="0"/>
                  </a:moveTo>
                  <a:lnTo>
                    <a:pt x="1" y="2535"/>
                  </a:lnTo>
                  <a:lnTo>
                    <a:pt x="4671" y="126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44976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CE60372-AF4F-47AC-A927-15DCF325546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B3821A23-3DBF-4D58-A0DF-6F91DD419F1D}"/>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C94CED9C-B04E-4D7D-81D6-FED0E91ECBBC}"/>
              </a:ext>
            </a:extLst>
          </p:cNvPr>
          <p:cNvSpPr txBox="1">
            <a:spLocks noGrp="1" noChangeArrowheads="1"/>
          </p:cNvSpPr>
          <p:nvPr>
            <p:ph type="sldNum" idx="13"/>
          </p:nvPr>
        </p:nvSpPr>
        <p:spPr>
          <a:ln/>
        </p:spPr>
        <p:txBody>
          <a:bodyPr/>
          <a:lstStyle>
            <a:lvl1pPr>
              <a:defRPr/>
            </a:lvl1pPr>
          </a:lstStyle>
          <a:p>
            <a:pPr>
              <a:defRPr/>
            </a:pPr>
            <a:fld id="{F8B7F29C-946F-4D31-A985-9051B36DB866}" type="slidenum">
              <a:rPr lang="en-US" altLang="en-US"/>
              <a:pPr>
                <a:defRPr/>
              </a:pPr>
              <a:t>‹#›</a:t>
            </a:fld>
            <a:endParaRPr lang="en-US" altLang="en-US"/>
          </a:p>
        </p:txBody>
      </p:sp>
    </p:spTree>
    <p:extLst>
      <p:ext uri="{BB962C8B-B14F-4D97-AF65-F5344CB8AC3E}">
        <p14:creationId xmlns:p14="http://schemas.microsoft.com/office/powerpoint/2010/main" val="2921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anchor="b"/>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 name="Google Shape;8;p1">
            <a:extLst>
              <a:ext uri="{FF2B5EF4-FFF2-40B4-BE49-F238E27FC236}">
                <a16:creationId xmlns:a16="http://schemas.microsoft.com/office/drawing/2014/main" id="{9D4288D4-21E3-474F-BE92-DA1B8BF9E63D}"/>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6" name="Google Shape;9;p1">
            <a:extLst>
              <a:ext uri="{FF2B5EF4-FFF2-40B4-BE49-F238E27FC236}">
                <a16:creationId xmlns:a16="http://schemas.microsoft.com/office/drawing/2014/main" id="{E06B4AB1-2491-4713-87EC-88620EC82FD2}"/>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7" name="Google Shape;10;p1">
            <a:extLst>
              <a:ext uri="{FF2B5EF4-FFF2-40B4-BE49-F238E27FC236}">
                <a16:creationId xmlns:a16="http://schemas.microsoft.com/office/drawing/2014/main" id="{3B7761A6-48C4-4CCE-B4E4-E8CD4AB50954}"/>
              </a:ext>
            </a:extLst>
          </p:cNvPr>
          <p:cNvSpPr txBox="1">
            <a:spLocks noGrp="1" noChangeArrowheads="1"/>
          </p:cNvSpPr>
          <p:nvPr>
            <p:ph type="sldNum" idx="13"/>
          </p:nvPr>
        </p:nvSpPr>
        <p:spPr>
          <a:ln/>
        </p:spPr>
        <p:txBody>
          <a:bodyPr/>
          <a:lstStyle>
            <a:lvl1pPr>
              <a:defRPr/>
            </a:lvl1pPr>
          </a:lstStyle>
          <a:p>
            <a:pPr>
              <a:defRPr/>
            </a:pPr>
            <a:fld id="{C27BC974-0F56-4EEC-A238-5582529C1696}" type="slidenum">
              <a:rPr lang="en-US" altLang="en-US"/>
              <a:pPr>
                <a:defRPr/>
              </a:pPr>
              <a:t>‹#›</a:t>
            </a:fld>
            <a:endParaRPr lang="en-US" altLang="en-US"/>
          </a:p>
        </p:txBody>
      </p:sp>
    </p:spTree>
    <p:extLst>
      <p:ext uri="{BB962C8B-B14F-4D97-AF65-F5344CB8AC3E}">
        <p14:creationId xmlns:p14="http://schemas.microsoft.com/office/powerpoint/2010/main" val="1624556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91A29364-5C59-43A8-8348-0EA308A5B12A}"/>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0390DB8C-EBF7-4008-AAAA-8998A75AD7F3}"/>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866AC3F0-2452-40F9-BBC7-9E7160AEF0C9}"/>
              </a:ext>
            </a:extLst>
          </p:cNvPr>
          <p:cNvSpPr txBox="1">
            <a:spLocks noGrp="1" noChangeArrowheads="1"/>
          </p:cNvSpPr>
          <p:nvPr>
            <p:ph type="sldNum" idx="13"/>
          </p:nvPr>
        </p:nvSpPr>
        <p:spPr>
          <a:ln/>
        </p:spPr>
        <p:txBody>
          <a:bodyPr/>
          <a:lstStyle>
            <a:lvl1pPr>
              <a:defRPr/>
            </a:lvl1pPr>
          </a:lstStyle>
          <a:p>
            <a:pPr>
              <a:defRPr/>
            </a:pPr>
            <a:fld id="{B820E2CC-856C-43FE-82D5-A0294F5BF718}" type="slidenum">
              <a:rPr lang="en-US" altLang="en-US"/>
              <a:pPr>
                <a:defRPr/>
              </a:pPr>
              <a:t>‹#›</a:t>
            </a:fld>
            <a:endParaRPr lang="en-US" altLang="en-US"/>
          </a:p>
        </p:txBody>
      </p:sp>
    </p:spTree>
    <p:extLst>
      <p:ext uri="{BB962C8B-B14F-4D97-AF65-F5344CB8AC3E}">
        <p14:creationId xmlns:p14="http://schemas.microsoft.com/office/powerpoint/2010/main" val="376794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Google Shape;8;p1">
            <a:extLst>
              <a:ext uri="{FF2B5EF4-FFF2-40B4-BE49-F238E27FC236}">
                <a16:creationId xmlns:a16="http://schemas.microsoft.com/office/drawing/2014/main" id="{D88F9A43-7D47-4440-BE8F-4FA18C979D05}"/>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5" name="Google Shape;9;p1">
            <a:extLst>
              <a:ext uri="{FF2B5EF4-FFF2-40B4-BE49-F238E27FC236}">
                <a16:creationId xmlns:a16="http://schemas.microsoft.com/office/drawing/2014/main" id="{88AE1940-590C-49EB-B92D-FE737386D205}"/>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6" name="Google Shape;10;p1">
            <a:extLst>
              <a:ext uri="{FF2B5EF4-FFF2-40B4-BE49-F238E27FC236}">
                <a16:creationId xmlns:a16="http://schemas.microsoft.com/office/drawing/2014/main" id="{6DA4B255-09B6-4E6C-B055-A61A1AA76D7F}"/>
              </a:ext>
            </a:extLst>
          </p:cNvPr>
          <p:cNvSpPr txBox="1">
            <a:spLocks noGrp="1" noChangeArrowheads="1"/>
          </p:cNvSpPr>
          <p:nvPr>
            <p:ph type="sldNum" idx="13"/>
          </p:nvPr>
        </p:nvSpPr>
        <p:spPr>
          <a:ln/>
        </p:spPr>
        <p:txBody>
          <a:bodyPr/>
          <a:lstStyle>
            <a:lvl1pPr>
              <a:defRPr/>
            </a:lvl1pPr>
          </a:lstStyle>
          <a:p>
            <a:pPr>
              <a:defRPr/>
            </a:pPr>
            <a:fld id="{79BC5D52-1007-4420-AEC9-35A2B7C42972}" type="slidenum">
              <a:rPr lang="en-US" altLang="en-US"/>
              <a:pPr>
                <a:defRPr/>
              </a:pPr>
              <a:t>‹#›</a:t>
            </a:fld>
            <a:endParaRPr lang="en-US" altLang="en-US"/>
          </a:p>
        </p:txBody>
      </p:sp>
    </p:spTree>
    <p:extLst>
      <p:ext uri="{BB962C8B-B14F-4D97-AF65-F5344CB8AC3E}">
        <p14:creationId xmlns:p14="http://schemas.microsoft.com/office/powerpoint/2010/main" val="421343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9788" y="365125"/>
            <a:ext cx="10515600" cy="1325563"/>
          </a:xfrm>
          <a:prstGeom prst="rect">
            <a:avLst/>
          </a:prstGeom>
          <a:noFill/>
          <a:ln>
            <a:noFill/>
          </a:ln>
        </p:spPr>
        <p:txBody>
          <a:bodyPr spcFirstLastPara="1"/>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9788" y="1681163"/>
            <a:ext cx="5157787"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2"/>
          </p:nvPr>
        </p:nvSpPr>
        <p:spPr>
          <a:xfrm>
            <a:off x="839788" y="2505075"/>
            <a:ext cx="5157787"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3"/>
          </p:nvPr>
        </p:nvSpPr>
        <p:spPr>
          <a:xfrm>
            <a:off x="6172200" y="1681163"/>
            <a:ext cx="5183188" cy="823912"/>
          </a:xfrm>
          <a:prstGeom prst="rect">
            <a:avLst/>
          </a:prstGeom>
          <a:noFill/>
          <a:ln>
            <a:noFill/>
          </a:ln>
        </p:spPr>
        <p:txBody>
          <a:bodyPr spcFirstLastPara="1" anchor="b"/>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body" idx="4"/>
          </p:nvPr>
        </p:nvSpPr>
        <p:spPr>
          <a:xfrm>
            <a:off x="6172200" y="2505075"/>
            <a:ext cx="5183188" cy="3684588"/>
          </a:xfrm>
          <a:prstGeom prst="rect">
            <a:avLst/>
          </a:prstGeom>
          <a:noFill/>
          <a:ln>
            <a:noFill/>
          </a:ln>
        </p:spPr>
        <p:txBody>
          <a:bodyPr spcFirstLastPara="1"/>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8;p1">
            <a:extLst>
              <a:ext uri="{FF2B5EF4-FFF2-40B4-BE49-F238E27FC236}">
                <a16:creationId xmlns:a16="http://schemas.microsoft.com/office/drawing/2014/main" id="{7CC87672-ABB3-4E4C-96EE-9D3835C44AD4}"/>
              </a:ext>
            </a:extLst>
          </p:cNvPr>
          <p:cNvSpPr txBox="1">
            <a:spLocks noGrp="1" noChangeArrowheads="1"/>
          </p:cNvSpPr>
          <p:nvPr>
            <p:ph type="dt" idx="11"/>
          </p:nvPr>
        </p:nvSpPr>
        <p:spPr>
          <a:ln/>
        </p:spPr>
        <p:txBody>
          <a:bodyPr/>
          <a:lstStyle>
            <a:lvl1pPr>
              <a:defRPr/>
            </a:lvl1pPr>
          </a:lstStyle>
          <a:p>
            <a:pPr>
              <a:defRPr/>
            </a:pPr>
            <a:endParaRPr lang="en-US" altLang="en-US"/>
          </a:p>
        </p:txBody>
      </p:sp>
      <p:sp>
        <p:nvSpPr>
          <p:cNvPr id="8" name="Google Shape;9;p1">
            <a:extLst>
              <a:ext uri="{FF2B5EF4-FFF2-40B4-BE49-F238E27FC236}">
                <a16:creationId xmlns:a16="http://schemas.microsoft.com/office/drawing/2014/main" id="{B56DF044-A117-4587-8229-01D2B8D1699B}"/>
              </a:ext>
            </a:extLst>
          </p:cNvPr>
          <p:cNvSpPr txBox="1">
            <a:spLocks noGrp="1" noChangeArrowheads="1"/>
          </p:cNvSpPr>
          <p:nvPr>
            <p:ph type="ftr" idx="12"/>
          </p:nvPr>
        </p:nvSpPr>
        <p:spPr>
          <a:ln/>
        </p:spPr>
        <p:txBody>
          <a:bodyPr/>
          <a:lstStyle>
            <a:lvl1pPr>
              <a:defRPr/>
            </a:lvl1pPr>
          </a:lstStyle>
          <a:p>
            <a:pPr>
              <a:defRPr/>
            </a:pPr>
            <a:endParaRPr lang="en-US" altLang="en-US"/>
          </a:p>
        </p:txBody>
      </p:sp>
      <p:sp>
        <p:nvSpPr>
          <p:cNvPr id="9" name="Google Shape;10;p1">
            <a:extLst>
              <a:ext uri="{FF2B5EF4-FFF2-40B4-BE49-F238E27FC236}">
                <a16:creationId xmlns:a16="http://schemas.microsoft.com/office/drawing/2014/main" id="{E37F8752-CB91-47C7-A152-85570A74ED29}"/>
              </a:ext>
            </a:extLst>
          </p:cNvPr>
          <p:cNvSpPr txBox="1">
            <a:spLocks noGrp="1" noChangeArrowheads="1"/>
          </p:cNvSpPr>
          <p:nvPr>
            <p:ph type="sldNum" idx="13"/>
          </p:nvPr>
        </p:nvSpPr>
        <p:spPr>
          <a:ln/>
        </p:spPr>
        <p:txBody>
          <a:bodyPr/>
          <a:lstStyle>
            <a:lvl1pPr>
              <a:defRPr/>
            </a:lvl1pPr>
          </a:lstStyle>
          <a:p>
            <a:pPr>
              <a:defRPr/>
            </a:pPr>
            <a:fld id="{B8F71DD9-DE34-4AFD-9B77-E6DFF6450E7E}" type="slidenum">
              <a:rPr lang="en-US" altLang="en-US"/>
              <a:pPr>
                <a:defRPr/>
              </a:pPr>
              <a:t>‹#›</a:t>
            </a:fld>
            <a:endParaRPr lang="en-US" altLang="en-US"/>
          </a:p>
        </p:txBody>
      </p:sp>
    </p:spTree>
    <p:extLst>
      <p:ext uri="{BB962C8B-B14F-4D97-AF65-F5344CB8AC3E}">
        <p14:creationId xmlns:p14="http://schemas.microsoft.com/office/powerpoint/2010/main" val="3571894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1B5CB35A-1E62-454A-A4BC-E21F01E2E5DF}"/>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1" name="Google Shape;7;p1">
            <a:extLst>
              <a:ext uri="{FF2B5EF4-FFF2-40B4-BE49-F238E27FC236}">
                <a16:creationId xmlns:a16="http://schemas.microsoft.com/office/drawing/2014/main" id="{978A6949-38BF-444F-81AC-7885DEA7174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1">
            <a:extLst>
              <a:ext uri="{FF2B5EF4-FFF2-40B4-BE49-F238E27FC236}">
                <a16:creationId xmlns:a16="http://schemas.microsoft.com/office/drawing/2014/main" id="{46457DFD-068E-4627-8DD1-80D9BD6C2282}"/>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3" name="Google Shape;9;p1">
            <a:extLst>
              <a:ext uri="{FF2B5EF4-FFF2-40B4-BE49-F238E27FC236}">
                <a16:creationId xmlns:a16="http://schemas.microsoft.com/office/drawing/2014/main" id="{D94CF2EF-FD0A-4DCE-9A82-E8331C685119}"/>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2054" name="Google Shape;10;p1">
            <a:extLst>
              <a:ext uri="{FF2B5EF4-FFF2-40B4-BE49-F238E27FC236}">
                <a16:creationId xmlns:a16="http://schemas.microsoft.com/office/drawing/2014/main" id="{F61D89AC-83D5-416E-AFF7-03A34F592678}"/>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446547AE-AE42-42B1-BA86-C246E7ACA6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2" r:id="rId3"/>
    <p:sldLayoutId id="2147483680" r:id="rId4"/>
    <p:sldLayoutId id="2147483674" r:id="rId5"/>
    <p:sldLayoutId id="2147483675" r:id="rId6"/>
    <p:sldLayoutId id="2147483676" r:id="rId7"/>
    <p:sldLayoutId id="2147483677" r:id="rId8"/>
    <p:sldLayoutId id="2147483678"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1D75226C-596C-4007-8E9B-02271065B931}"/>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7038F950-C919-4585-896E-8F2A305502C2}"/>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028" name="Google Shape;8;p1">
            <a:extLst>
              <a:ext uri="{FF2B5EF4-FFF2-40B4-BE49-F238E27FC236}">
                <a16:creationId xmlns:a16="http://schemas.microsoft.com/office/drawing/2014/main" id="{E7076F82-EA82-4BDA-9BB3-E0E22297605D}"/>
              </a:ext>
            </a:extLst>
          </p:cNvPr>
          <p:cNvSpPr txBox="1">
            <a:spLocks noGrp="1" noChangeArrowheads="1"/>
          </p:cNvSpPr>
          <p:nvPr>
            <p:ph type="dt" idx="10"/>
          </p:nvPr>
        </p:nvSpPr>
        <p:spPr bwMode="auto">
          <a:xfrm>
            <a:off x="8382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29" name="Google Shape;9;p1">
            <a:extLst>
              <a:ext uri="{FF2B5EF4-FFF2-40B4-BE49-F238E27FC236}">
                <a16:creationId xmlns:a16="http://schemas.microsoft.com/office/drawing/2014/main" id="{1785051A-8034-4141-8D1B-DFC31D804465}"/>
              </a:ext>
            </a:extLst>
          </p:cNvPr>
          <p:cNvSpPr txBox="1">
            <a:spLocks noGrp="1" noChangeArrowheads="1"/>
          </p:cNvSpPr>
          <p:nvPr>
            <p:ph type="ftr" idx="11"/>
          </p:nvPr>
        </p:nvSpPr>
        <p:spPr bwMode="auto">
          <a:xfrm>
            <a:off x="4038600" y="6356350"/>
            <a:ext cx="41148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endParaRPr lang="en-US" altLang="en-US"/>
          </a:p>
        </p:txBody>
      </p:sp>
      <p:sp>
        <p:nvSpPr>
          <p:cNvPr id="1030" name="Google Shape;10;p1">
            <a:extLst>
              <a:ext uri="{FF2B5EF4-FFF2-40B4-BE49-F238E27FC236}">
                <a16:creationId xmlns:a16="http://schemas.microsoft.com/office/drawing/2014/main" id="{9D5733DE-33B5-4357-A9EF-ABC29FA1F592}"/>
              </a:ext>
            </a:extLst>
          </p:cNvPr>
          <p:cNvSpPr txBox="1">
            <a:spLocks noGrp="1" noChangeArrowheads="1"/>
          </p:cNvSpPr>
          <p:nvPr>
            <p:ph type="sldNum" idx="12"/>
          </p:nvPr>
        </p:nvSpPr>
        <p:spPr bwMode="auto">
          <a:xfrm>
            <a:off x="8610600" y="6356350"/>
            <a:ext cx="2743200" cy="365125"/>
          </a:xfrm>
          <a:prstGeom prst="rect">
            <a:avLst/>
          </a:prstGeom>
          <a:noFill/>
          <a:ln>
            <a:noFill/>
          </a:ln>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81FA455D-D365-4CB4-99BB-C67DD2B8C72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50967" y="721055"/>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1pPr>
            <a:lvl2pPr lvl="1"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2pPr>
            <a:lvl3pPr lvl="2"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3pPr>
            <a:lvl4pPr lvl="3"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4pPr>
            <a:lvl5pPr lvl="4"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5pPr>
            <a:lvl6pPr lvl="5"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6pPr>
            <a:lvl7pPr lvl="6"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7pPr>
            <a:lvl8pPr lvl="7"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8pPr>
            <a:lvl9pPr lvl="8" rtl="0">
              <a:spcBef>
                <a:spcPts val="0"/>
              </a:spcBef>
              <a:spcAft>
                <a:spcPts val="0"/>
              </a:spcAft>
              <a:buClr>
                <a:schemeClr val="dk1"/>
              </a:buClr>
              <a:buSzPts val="3600"/>
              <a:buFont typeface="Goudy Bookletter 1911"/>
              <a:buNone/>
              <a:defRPr sz="3600">
                <a:solidFill>
                  <a:schemeClr val="dk1"/>
                </a:solidFill>
                <a:latin typeface="Goudy Bookletter 1911"/>
                <a:ea typeface="Goudy Bookletter 1911"/>
                <a:cs typeface="Goudy Bookletter 1911"/>
                <a:sym typeface="Goudy Bookletter 1911"/>
              </a:defRPr>
            </a:lvl9pPr>
          </a:lstStyle>
          <a:p>
            <a:endParaRPr/>
          </a:p>
        </p:txBody>
      </p:sp>
      <p:sp>
        <p:nvSpPr>
          <p:cNvPr id="52" name="Google Shape;52;p13"/>
          <p:cNvSpPr txBox="1">
            <a:spLocks noGrp="1"/>
          </p:cNvSpPr>
          <p:nvPr>
            <p:ph type="body" idx="1"/>
          </p:nvPr>
        </p:nvSpPr>
        <p:spPr>
          <a:xfrm>
            <a:off x="950967" y="1589737"/>
            <a:ext cx="10290000" cy="4555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1pPr>
            <a:lvl2pPr marL="914400" lvl="1"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2pPr>
            <a:lvl3pPr marL="1371600" lvl="2"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3pPr>
            <a:lvl4pPr marL="1828800" lvl="3"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4pPr>
            <a:lvl5pPr marL="2286000" lvl="4"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5pPr>
            <a:lvl6pPr marL="2743200" lvl="5"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6pPr>
            <a:lvl7pPr marL="3200400" lvl="6"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7pPr>
            <a:lvl8pPr marL="3657600" lvl="7"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8pPr>
            <a:lvl9pPr marL="4114800" lvl="8" indent="-330200" rtl="0">
              <a:lnSpc>
                <a:spcPct val="100000"/>
              </a:lnSpc>
              <a:spcBef>
                <a:spcPts val="0"/>
              </a:spcBef>
              <a:spcAft>
                <a:spcPts val="0"/>
              </a:spcAft>
              <a:buClr>
                <a:schemeClr val="dk1"/>
              </a:buClr>
              <a:buSzPts val="1600"/>
              <a:buFont typeface="EB Garamond"/>
              <a:buChar char="■"/>
              <a:defRPr sz="1600">
                <a:solidFill>
                  <a:schemeClr val="dk1"/>
                </a:solidFill>
                <a:latin typeface="EB Garamond"/>
                <a:ea typeface="EB Garamond"/>
                <a:cs typeface="EB Garamond"/>
                <a:sym typeface="EB Garamond"/>
              </a:defRPr>
            </a:lvl9pPr>
          </a:lstStyle>
          <a:p>
            <a:endParaRPr/>
          </a:p>
        </p:txBody>
      </p:sp>
    </p:spTree>
    <p:extLst>
      <p:ext uri="{BB962C8B-B14F-4D97-AF65-F5344CB8AC3E}">
        <p14:creationId xmlns:p14="http://schemas.microsoft.com/office/powerpoint/2010/main" val="963952900"/>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wv-fairfax.org/hsvr"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s://www.lwv-fairfax.org/hsvr"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7066-4A37-49CA-B538-2C11A8EB62DB}"/>
              </a:ext>
            </a:extLst>
          </p:cNvPr>
          <p:cNvSpPr>
            <a:spLocks noGrp="1"/>
          </p:cNvSpPr>
          <p:nvPr>
            <p:ph type="title"/>
          </p:nvPr>
        </p:nvSpPr>
        <p:spPr>
          <a:xfrm>
            <a:off x="620689" y="-104503"/>
            <a:ext cx="3379086" cy="863601"/>
          </a:xfrm>
        </p:spPr>
        <p:txBody>
          <a:bodyPr/>
          <a:lstStyle/>
          <a:p>
            <a:r>
              <a:rPr lang="en-US" sz="3200" b="1" dirty="0"/>
              <a:t>Teacher Notes</a:t>
            </a:r>
          </a:p>
        </p:txBody>
      </p:sp>
      <p:sp>
        <p:nvSpPr>
          <p:cNvPr id="3" name="TextBox 2">
            <a:extLst>
              <a:ext uri="{FF2B5EF4-FFF2-40B4-BE49-F238E27FC236}">
                <a16:creationId xmlns:a16="http://schemas.microsoft.com/office/drawing/2014/main" id="{942E8C07-CC21-468D-A3B9-E7AB369E24CF}"/>
              </a:ext>
            </a:extLst>
          </p:cNvPr>
          <p:cNvSpPr txBox="1"/>
          <p:nvPr/>
        </p:nvSpPr>
        <p:spPr>
          <a:xfrm>
            <a:off x="76200" y="229459"/>
            <a:ext cx="12039600" cy="7232749"/>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US" sz="2000" dirty="0"/>
              <a:t>Be sure to notify parents ahead of time that you are offering the opportunity to register to vote as required by state law.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rPr>
              <a:t>Emphasize that students </a:t>
            </a:r>
            <a:r>
              <a:rPr kumimoji="0" lang="en-US" sz="2000" b="1"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rPr>
              <a:t>must be 18 by the next November general election</a:t>
            </a:r>
            <a:r>
              <a:rPr kumimoji="0" lang="en-US" sz="2000" b="0"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rPr>
              <a:t>, usually held on the first Tuesday after the first Monday in November, in order to register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and</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vote. Students who are 16 or 17 but will not be 18 by the November general election can pre-register.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Be sure to state that only U.S. citizens can register. (Having a green card is NOT the same as   citizenship.)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Arial" panose="020B0604020202020204" pitchFamily="34" charset="0"/>
              <a:sym typeface="Arial" panose="020B0604020202020204" pitchFamily="34" charset="0"/>
            </a:endParaRPr>
          </a:p>
          <a:p>
            <a:pPr marL="342900" indent="-342900">
              <a:buFont typeface="Arial" panose="020B0604020202020204" pitchFamily="34" charset="0"/>
              <a:buChar char="•"/>
            </a:pPr>
            <a:r>
              <a:rPr lang="en-US" sz="2000" dirty="0"/>
              <a:t>Remind the students at least a week in advance, and daily after that they will </a:t>
            </a:r>
            <a:r>
              <a:rPr lang="en-US" sz="2000" b="1" dirty="0"/>
              <a:t>need to have their </a:t>
            </a:r>
            <a:r>
              <a:rPr lang="en-US" sz="2000" b="1" u="sng" dirty="0"/>
              <a:t>Social Security number</a:t>
            </a:r>
            <a:r>
              <a:rPr lang="en-US" sz="2000" b="1" dirty="0"/>
              <a:t> AND the </a:t>
            </a:r>
            <a:r>
              <a:rPr lang="en-US" sz="2000" b="1" u="sng" dirty="0"/>
              <a:t>number on their driver’s license, learner’s permit</a:t>
            </a:r>
            <a:r>
              <a:rPr lang="en-US" sz="2000" b="1" dirty="0"/>
              <a:t>, or Virginia ID</a:t>
            </a:r>
            <a:r>
              <a:rPr lang="en-US" sz="2000" dirty="0"/>
              <a:t> issued by the Virginia DMV in order to register online. If they don’t have an ID issued by the DMV, they must use a paper application. </a:t>
            </a:r>
          </a:p>
          <a:p>
            <a:endParaRPr lang="en-US" sz="2000" dirty="0"/>
          </a:p>
          <a:p>
            <a:pPr marL="342900" indent="-342900">
              <a:buFont typeface="Arial" panose="020B0604020202020204" pitchFamily="34" charset="0"/>
              <a:buChar char="•"/>
            </a:pPr>
            <a:r>
              <a:rPr lang="en-US" sz="2000" dirty="0"/>
              <a:t>Send students an email with the registration link when you get to slide 9. You could send the link below and ask students to scroll to the correct school OR send them the specific link for your school found on this webpage. Using the unique school link gives your school credit for the number of students registering to vote.  </a:t>
            </a:r>
          </a:p>
          <a:p>
            <a:r>
              <a:rPr lang="en-US" sz="2000" dirty="0"/>
              <a:t>            </a:t>
            </a:r>
            <a:r>
              <a:rPr lang="en-US" sz="2000" dirty="0">
                <a:hlinkClick r:id="rId3"/>
              </a:rPr>
              <a:t>https://www.lwv-fairfax.org/hsvr</a:t>
            </a:r>
            <a:endParaRPr lang="en-US" sz="2000" dirty="0"/>
          </a:p>
          <a:p>
            <a:endParaRPr lang="en-US" sz="20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40098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695183-6D55-1CA3-2CE1-E98CB7DAEB71}"/>
              </a:ext>
            </a:extLst>
          </p:cNvPr>
          <p:cNvPicPr>
            <a:picLocks noChangeAspect="1"/>
          </p:cNvPicPr>
          <p:nvPr/>
        </p:nvPicPr>
        <p:blipFill>
          <a:blip r:embed="rId3"/>
          <a:stretch>
            <a:fillRect/>
          </a:stretch>
        </p:blipFill>
        <p:spPr>
          <a:xfrm>
            <a:off x="249384" y="129892"/>
            <a:ext cx="10737272" cy="4394432"/>
          </a:xfrm>
          <a:prstGeom prst="rect">
            <a:avLst/>
          </a:prstGeom>
          <a:ln w="22225">
            <a:solidFill>
              <a:schemeClr val="accent1"/>
            </a:solidFill>
          </a:ln>
        </p:spPr>
      </p:pic>
      <p:sp>
        <p:nvSpPr>
          <p:cNvPr id="7" name="TextBox 6">
            <a:extLst>
              <a:ext uri="{FF2B5EF4-FFF2-40B4-BE49-F238E27FC236}">
                <a16:creationId xmlns:a16="http://schemas.microsoft.com/office/drawing/2014/main" id="{22DAB10C-DCF8-E56D-9530-44B553C12854}"/>
              </a:ext>
            </a:extLst>
          </p:cNvPr>
          <p:cNvSpPr txBox="1"/>
          <p:nvPr/>
        </p:nvSpPr>
        <p:spPr>
          <a:xfrm>
            <a:off x="249383" y="4610127"/>
            <a:ext cx="11083635" cy="1938992"/>
          </a:xfrm>
          <a:prstGeom prst="rect">
            <a:avLst/>
          </a:prstGeom>
          <a:solidFill>
            <a:schemeClr val="accent5">
              <a:lumMod val="40000"/>
              <a:lumOff val="60000"/>
            </a:schemeClr>
          </a:solidFill>
          <a:ln w="15875">
            <a:solidFill>
              <a:srgbClr val="CC0000"/>
            </a:solidFill>
          </a:ln>
        </p:spPr>
        <p:txBody>
          <a:bodyPr wrap="square" rtlCol="0">
            <a:spAutoFit/>
          </a:bodyPr>
          <a:lstStyle/>
          <a:p>
            <a:r>
              <a:rPr lang="en-US" sz="2000" b="1" dirty="0">
                <a:latin typeface="Calibri" panose="020F0502020204030204" pitchFamily="34" charset="0"/>
                <a:cs typeface="Calibri" panose="020F0502020204030204" pitchFamily="34" charset="0"/>
              </a:rPr>
              <a:t>You </a:t>
            </a:r>
            <a:r>
              <a:rPr lang="en-US" sz="2000" b="1" u="sng" dirty="0">
                <a:latin typeface="Calibri" panose="020F0502020204030204" pitchFamily="34" charset="0"/>
                <a:cs typeface="Calibri" panose="020F0502020204030204" pitchFamily="34" charset="0"/>
              </a:rPr>
              <a:t>MUST</a:t>
            </a:r>
            <a:r>
              <a:rPr lang="en-US" sz="2000" b="1" dirty="0">
                <a:latin typeface="Calibri" panose="020F0502020204030204" pitchFamily="34" charset="0"/>
                <a:cs typeface="Calibri" panose="020F0502020204030204" pitchFamily="34" charset="0"/>
              </a:rPr>
              <a:t> check both boxes to agree that the information from the DMV can be used for your voter registration and that you have clicked on the question mark and read the privacy act information.</a:t>
            </a:r>
          </a:p>
          <a:p>
            <a:r>
              <a:rPr lang="en-US" sz="2000" b="1" dirty="0">
                <a:latin typeface="Calibri" panose="020F0502020204030204" pitchFamily="34" charset="0"/>
                <a:cs typeface="Calibri" panose="020F0502020204030204" pitchFamily="34" charset="0"/>
              </a:rPr>
              <a:t>Click </a:t>
            </a:r>
            <a:r>
              <a:rPr lang="en-US" sz="2000" b="1" dirty="0">
                <a:solidFill>
                  <a:srgbClr val="009900"/>
                </a:solidFill>
                <a:latin typeface="Calibri" panose="020F0502020204030204" pitchFamily="34" charset="0"/>
                <a:cs typeface="Calibri" panose="020F0502020204030204" pitchFamily="34" charset="0"/>
              </a:rPr>
              <a:t>Next           </a:t>
            </a:r>
            <a:r>
              <a:rPr lang="en-US" sz="2000" b="1" dirty="0">
                <a:latin typeface="Calibri" panose="020F0502020204030204" pitchFamily="34" charset="0"/>
                <a:cs typeface="Calibri" panose="020F0502020204030204" pitchFamily="34" charset="0"/>
              </a:rPr>
              <a:t>at the bottom of each screen to continue. </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If you receive an error message as you enter information, it means that the information does not match the DMV records. </a:t>
            </a:r>
          </a:p>
        </p:txBody>
      </p:sp>
      <p:pic>
        <p:nvPicPr>
          <p:cNvPr id="8" name="Picture 7">
            <a:extLst>
              <a:ext uri="{FF2B5EF4-FFF2-40B4-BE49-F238E27FC236}">
                <a16:creationId xmlns:a16="http://schemas.microsoft.com/office/drawing/2014/main" id="{B7EA0EEA-B3AE-E8AC-5C77-4D8BBFC4D597}"/>
              </a:ext>
            </a:extLst>
          </p:cNvPr>
          <p:cNvPicPr>
            <a:picLocks noChangeAspect="1"/>
          </p:cNvPicPr>
          <p:nvPr/>
        </p:nvPicPr>
        <p:blipFill>
          <a:blip r:embed="rId4"/>
          <a:stretch>
            <a:fillRect/>
          </a:stretch>
        </p:blipFill>
        <p:spPr>
          <a:xfrm rot="282839">
            <a:off x="5173182" y="2638528"/>
            <a:ext cx="1236033" cy="303115"/>
          </a:xfrm>
          <a:prstGeom prst="rect">
            <a:avLst/>
          </a:prstGeom>
        </p:spPr>
      </p:pic>
      <p:pic>
        <p:nvPicPr>
          <p:cNvPr id="9" name="Picture 8">
            <a:extLst>
              <a:ext uri="{FF2B5EF4-FFF2-40B4-BE49-F238E27FC236}">
                <a16:creationId xmlns:a16="http://schemas.microsoft.com/office/drawing/2014/main" id="{37A5E28B-A7A7-8265-0426-9BAD75A4B19E}"/>
              </a:ext>
            </a:extLst>
          </p:cNvPr>
          <p:cNvPicPr>
            <a:picLocks noChangeAspect="1"/>
          </p:cNvPicPr>
          <p:nvPr/>
        </p:nvPicPr>
        <p:blipFill>
          <a:blip r:embed="rId5"/>
          <a:stretch>
            <a:fillRect/>
          </a:stretch>
        </p:blipFill>
        <p:spPr>
          <a:xfrm rot="172826">
            <a:off x="4538406" y="2924598"/>
            <a:ext cx="1248823" cy="306251"/>
          </a:xfrm>
          <a:prstGeom prst="rect">
            <a:avLst/>
          </a:prstGeom>
        </p:spPr>
      </p:pic>
      <p:sp>
        <p:nvSpPr>
          <p:cNvPr id="11" name="TextBox 10">
            <a:extLst>
              <a:ext uri="{FF2B5EF4-FFF2-40B4-BE49-F238E27FC236}">
                <a16:creationId xmlns:a16="http://schemas.microsoft.com/office/drawing/2014/main" id="{DD7C834E-8483-9536-F1A6-B87B8A33FCB0}"/>
              </a:ext>
            </a:extLst>
          </p:cNvPr>
          <p:cNvSpPr txBox="1"/>
          <p:nvPr/>
        </p:nvSpPr>
        <p:spPr>
          <a:xfrm>
            <a:off x="6302014" y="235687"/>
            <a:ext cx="4439641" cy="2246769"/>
          </a:xfrm>
          <a:prstGeom prst="rect">
            <a:avLst/>
          </a:prstGeom>
          <a:solidFill>
            <a:schemeClr val="accent5">
              <a:lumMod val="40000"/>
              <a:lumOff val="60000"/>
            </a:schemeClr>
          </a:solidFill>
          <a:ln>
            <a:solidFill>
              <a:srgbClr val="CC0000"/>
            </a:solidFill>
          </a:ln>
        </p:spPr>
        <p:txBody>
          <a:bodyPr wrap="square" rtlCol="0">
            <a:spAutoFit/>
          </a:bodyPr>
          <a:lstStyle/>
          <a:p>
            <a:r>
              <a:rPr lang="en-US" sz="2000" b="1" dirty="0">
                <a:solidFill>
                  <a:prstClr val="black"/>
                </a:solidFill>
                <a:latin typeface="Calibri" panose="020F0502020204030204"/>
              </a:rPr>
              <a:t>Enter the Customer Identifier number on your Driver’s license, learner’s permit, or DMV ID, and your Social Security Number. </a:t>
            </a:r>
          </a:p>
          <a:p>
            <a:endParaRPr lang="en-US" sz="2000" b="1" dirty="0">
              <a:solidFill>
                <a:prstClr val="black"/>
              </a:solidFill>
              <a:latin typeface="Calibri" panose="020F0502020204030204"/>
            </a:endParaRPr>
          </a:p>
          <a:p>
            <a:r>
              <a:rPr lang="en-US" sz="2000" b="1" dirty="0">
                <a:solidFill>
                  <a:prstClr val="black"/>
                </a:solidFill>
                <a:latin typeface="Calibri" panose="020F0502020204030204"/>
              </a:rPr>
              <a:t>Use the calendar to enter your date of birth. </a:t>
            </a:r>
          </a:p>
        </p:txBody>
      </p:sp>
      <p:pic>
        <p:nvPicPr>
          <p:cNvPr id="3" name="Picture 2">
            <a:extLst>
              <a:ext uri="{FF2B5EF4-FFF2-40B4-BE49-F238E27FC236}">
                <a16:creationId xmlns:a16="http://schemas.microsoft.com/office/drawing/2014/main" id="{9086BBD2-87B7-FBEE-945D-6CEC893428DF}"/>
              </a:ext>
            </a:extLst>
          </p:cNvPr>
          <p:cNvPicPr>
            <a:picLocks noChangeAspect="1"/>
          </p:cNvPicPr>
          <p:nvPr/>
        </p:nvPicPr>
        <p:blipFill>
          <a:blip r:embed="rId6"/>
          <a:stretch>
            <a:fillRect/>
          </a:stretch>
        </p:blipFill>
        <p:spPr>
          <a:xfrm>
            <a:off x="911234" y="5257097"/>
            <a:ext cx="982881" cy="453637"/>
          </a:xfrm>
          <a:prstGeom prst="rect">
            <a:avLst/>
          </a:prstGeom>
        </p:spPr>
      </p:pic>
    </p:spTree>
    <p:extLst>
      <p:ext uri="{BB962C8B-B14F-4D97-AF65-F5344CB8AC3E}">
        <p14:creationId xmlns:p14="http://schemas.microsoft.com/office/powerpoint/2010/main" val="3340750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73DB3-B558-0883-6C94-56A1FF1FB34F}"/>
              </a:ext>
            </a:extLst>
          </p:cNvPr>
          <p:cNvPicPr>
            <a:picLocks noChangeAspect="1"/>
          </p:cNvPicPr>
          <p:nvPr/>
        </p:nvPicPr>
        <p:blipFill>
          <a:blip r:embed="rId3"/>
          <a:stretch>
            <a:fillRect/>
          </a:stretch>
        </p:blipFill>
        <p:spPr>
          <a:xfrm>
            <a:off x="357052" y="183966"/>
            <a:ext cx="7754835" cy="6490068"/>
          </a:xfrm>
          <a:prstGeom prst="rect">
            <a:avLst/>
          </a:prstGeom>
          <a:ln w="15875">
            <a:solidFill>
              <a:srgbClr val="0070C0"/>
            </a:solidFill>
          </a:ln>
        </p:spPr>
      </p:pic>
      <p:sp>
        <p:nvSpPr>
          <p:cNvPr id="4" name="TextBox 3">
            <a:extLst>
              <a:ext uri="{FF2B5EF4-FFF2-40B4-BE49-F238E27FC236}">
                <a16:creationId xmlns:a16="http://schemas.microsoft.com/office/drawing/2014/main" id="{694F1B67-4412-39C1-A6AE-2983E94A8412}"/>
              </a:ext>
            </a:extLst>
          </p:cNvPr>
          <p:cNvSpPr txBox="1"/>
          <p:nvPr/>
        </p:nvSpPr>
        <p:spPr>
          <a:xfrm>
            <a:off x="6350379" y="805502"/>
            <a:ext cx="4059530" cy="707886"/>
          </a:xfrm>
          <a:prstGeom prst="rect">
            <a:avLst/>
          </a:prstGeom>
          <a:solidFill>
            <a:schemeClr val="accent5">
              <a:lumMod val="40000"/>
              <a:lumOff val="60000"/>
            </a:schemeClr>
          </a:solidFill>
          <a:ln w="19050">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a:rPr>
              <a:t>Indicate the correct answers by clicking the buttons. </a:t>
            </a:r>
          </a:p>
        </p:txBody>
      </p:sp>
      <p:sp>
        <p:nvSpPr>
          <p:cNvPr id="5" name="TextBox 4">
            <a:extLst>
              <a:ext uri="{FF2B5EF4-FFF2-40B4-BE49-F238E27FC236}">
                <a16:creationId xmlns:a16="http://schemas.microsoft.com/office/drawing/2014/main" id="{726519A8-B824-9A02-51F5-C3EE9A9A708C}"/>
              </a:ext>
            </a:extLst>
          </p:cNvPr>
          <p:cNvSpPr txBox="1"/>
          <p:nvPr/>
        </p:nvSpPr>
        <p:spPr>
          <a:xfrm>
            <a:off x="6350379" y="2739068"/>
            <a:ext cx="4308913" cy="1323439"/>
          </a:xfrm>
          <a:prstGeom prst="rect">
            <a:avLst/>
          </a:prstGeom>
          <a:solidFill>
            <a:schemeClr val="accent5">
              <a:lumMod val="40000"/>
              <a:lumOff val="60000"/>
            </a:scheme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rPr>
              <a:t>If you answer that you are registered to vote in another state, you must type the name of that state in the box.</a:t>
            </a:r>
          </a:p>
          <a:p>
            <a:pPr marL="0" marR="0" lvl="0" indent="0" defTabSz="914400" eaLnBrk="1" fontAlgn="auto" latinLnBrk="0" hangingPunct="1">
              <a:lnSpc>
                <a:spcPct val="100000"/>
              </a:lnSpc>
              <a:spcBef>
                <a:spcPts val="0"/>
              </a:spcBef>
              <a:spcAft>
                <a:spcPts val="0"/>
              </a:spcAft>
              <a:buClrTx/>
              <a:buSzTx/>
              <a:buFontTx/>
              <a:buNone/>
              <a:tabLst/>
              <a:defRPr/>
            </a:pPr>
            <a:endParaRPr lang="en-US" sz="2000" b="1" kern="0" dirty="0">
              <a:solidFill>
                <a:srgbClr val="000000"/>
              </a:solidFill>
              <a:latin typeface="Calibri" panose="020F0502020204030204"/>
              <a:ea typeface="Times New Roman" panose="02020603050405020304" pitchFamily="18" charset="0"/>
            </a:endParaRPr>
          </a:p>
        </p:txBody>
      </p:sp>
      <p:sp>
        <p:nvSpPr>
          <p:cNvPr id="2" name="TextBox 1">
            <a:extLst>
              <a:ext uri="{FF2B5EF4-FFF2-40B4-BE49-F238E27FC236}">
                <a16:creationId xmlns:a16="http://schemas.microsoft.com/office/drawing/2014/main" id="{E875D23C-4C73-0C72-47A9-2335223E7209}"/>
              </a:ext>
            </a:extLst>
          </p:cNvPr>
          <p:cNvSpPr txBox="1"/>
          <p:nvPr/>
        </p:nvSpPr>
        <p:spPr>
          <a:xfrm>
            <a:off x="6350379" y="5070882"/>
            <a:ext cx="4193177" cy="1477328"/>
          </a:xfrm>
          <a:prstGeom prst="rect">
            <a:avLst/>
          </a:prstGeom>
          <a:solidFill>
            <a:schemeClr val="accent5">
              <a:lumMod val="40000"/>
              <a:lumOff val="60000"/>
            </a:schemeClr>
          </a:solidFill>
        </p:spPr>
        <p:txBody>
          <a:bodyPr wrap="square" rtlCol="0">
            <a:spAutoFit/>
          </a:bodyPr>
          <a:lstStyle/>
          <a:p>
            <a:r>
              <a:rPr kumimoji="0" lang="en-US" sz="18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rPr>
              <a:t> If you were convicted of a felony or were judged mentally </a:t>
            </a:r>
            <a:r>
              <a:rPr kumimoji="0" lang="en-US" sz="1800" b="1" i="0" u="none" strike="noStrike" kern="0" cap="none" spc="0" normalizeH="0" baseline="0" noProof="0" dirty="0">
                <a:ln>
                  <a:noFill/>
                </a:ln>
                <a:solidFill>
                  <a:srgbClr val="111111"/>
                </a:solidFill>
                <a:effectLst/>
                <a:uLnTx/>
                <a:uFillTx/>
                <a:latin typeface="Calibri" panose="020F0502020204030204"/>
              </a:rPr>
              <a:t>incapacitated</a:t>
            </a:r>
            <a:r>
              <a:rPr kumimoji="0" lang="en-US" sz="1800" b="1"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rPr>
              <a:t>, you must indicate that your right to vote has been restored.</a:t>
            </a:r>
            <a:endParaRPr kumimoji="0" lang="en-US" sz="1800" b="1" i="0" u="none" strike="noStrike" kern="0" cap="none" spc="0" normalizeH="0" baseline="0" noProof="0" dirty="0">
              <a:ln>
                <a:noFill/>
              </a:ln>
              <a:solidFill>
                <a:prstClr val="black"/>
              </a:solidFill>
              <a:effectLst/>
              <a:uLnTx/>
              <a:uFillTx/>
              <a:latin typeface="Calibri" panose="020F0502020204030204"/>
            </a:endParaRPr>
          </a:p>
          <a:p>
            <a:endParaRPr lang="en-US" dirty="0"/>
          </a:p>
        </p:txBody>
      </p:sp>
    </p:spTree>
    <p:extLst>
      <p:ext uri="{BB962C8B-B14F-4D97-AF65-F5344CB8AC3E}">
        <p14:creationId xmlns:p14="http://schemas.microsoft.com/office/powerpoint/2010/main" val="389982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899A4-5B29-AD2C-904A-0A57F2966288}"/>
              </a:ext>
            </a:extLst>
          </p:cNvPr>
          <p:cNvPicPr>
            <a:picLocks noChangeAspect="1"/>
          </p:cNvPicPr>
          <p:nvPr/>
        </p:nvPicPr>
        <p:blipFill>
          <a:blip r:embed="rId3"/>
          <a:stretch>
            <a:fillRect/>
          </a:stretch>
        </p:blipFill>
        <p:spPr>
          <a:xfrm>
            <a:off x="701981" y="66819"/>
            <a:ext cx="7004231" cy="6157052"/>
          </a:xfrm>
          <a:prstGeom prst="rect">
            <a:avLst/>
          </a:prstGeom>
          <a:ln w="12700">
            <a:solidFill>
              <a:srgbClr val="0070C0"/>
            </a:solidFill>
          </a:ln>
        </p:spPr>
      </p:pic>
      <p:sp>
        <p:nvSpPr>
          <p:cNvPr id="5" name="TextBox 4">
            <a:extLst>
              <a:ext uri="{FF2B5EF4-FFF2-40B4-BE49-F238E27FC236}">
                <a16:creationId xmlns:a16="http://schemas.microsoft.com/office/drawing/2014/main" id="{0022844C-68E9-662B-20CF-D5D8898EEB45}"/>
              </a:ext>
            </a:extLst>
          </p:cNvPr>
          <p:cNvSpPr txBox="1"/>
          <p:nvPr/>
        </p:nvSpPr>
        <p:spPr>
          <a:xfrm>
            <a:off x="7885611" y="166568"/>
            <a:ext cx="4017818" cy="6524863"/>
          </a:xfrm>
          <a:prstGeom prst="rect">
            <a:avLst/>
          </a:prstGeom>
          <a:solidFill>
            <a:schemeClr val="accent5">
              <a:lumMod val="40000"/>
              <a:lumOff val="60000"/>
            </a:schemeClr>
          </a:solidFill>
          <a:ln>
            <a:solidFill>
              <a:srgbClr val="CC0000"/>
            </a:solidFill>
          </a:ln>
        </p:spPr>
        <p:txBody>
          <a:bodyPr wrap="square" rtlCol="0">
            <a:spAutoFit/>
          </a:bodyPr>
          <a:lstStyle/>
          <a:p>
            <a:pPr marL="285750" indent="-285750">
              <a:buFont typeface="Arial" panose="020B0604020202020204" pitchFamily="34" charset="0"/>
              <a:buChar char="•"/>
            </a:pPr>
            <a:r>
              <a:rPr lang="en-US" sz="2000" b="1" dirty="0"/>
              <a:t>If this information is already filled in, check to make sure it is correct. If it is NOT filled in, enter the information.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Your middle name must be included. If you do not have a middle name, check “I do not have a middle name.”</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If you have a suffix, such as Jr. or II, select it. Check “I do not have a Suffix,” if this does not apply to your name.</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Be sure to use your legal name.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Your residence is where you sleep at night. </a:t>
            </a:r>
          </a:p>
          <a:p>
            <a:endParaRPr lang="en-US" dirty="0"/>
          </a:p>
        </p:txBody>
      </p:sp>
    </p:spTree>
    <p:extLst>
      <p:ext uri="{BB962C8B-B14F-4D97-AF65-F5344CB8AC3E}">
        <p14:creationId xmlns:p14="http://schemas.microsoft.com/office/powerpoint/2010/main" val="3110874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14C7F-5D44-5959-5E38-6B94B98086BE}"/>
              </a:ext>
            </a:extLst>
          </p:cNvPr>
          <p:cNvPicPr>
            <a:picLocks noChangeAspect="1"/>
          </p:cNvPicPr>
          <p:nvPr/>
        </p:nvPicPr>
        <p:blipFill>
          <a:blip r:embed="rId3"/>
          <a:stretch>
            <a:fillRect/>
          </a:stretch>
        </p:blipFill>
        <p:spPr>
          <a:xfrm>
            <a:off x="252530" y="123057"/>
            <a:ext cx="10717121" cy="4810796"/>
          </a:xfrm>
          <a:prstGeom prst="rect">
            <a:avLst/>
          </a:prstGeom>
          <a:ln>
            <a:solidFill>
              <a:srgbClr val="0070C0"/>
            </a:solidFill>
          </a:ln>
        </p:spPr>
      </p:pic>
      <p:sp>
        <p:nvSpPr>
          <p:cNvPr id="4" name="TextBox 3">
            <a:extLst>
              <a:ext uri="{FF2B5EF4-FFF2-40B4-BE49-F238E27FC236}">
                <a16:creationId xmlns:a16="http://schemas.microsoft.com/office/drawing/2014/main" id="{3B7DFC20-DF27-EF3A-C033-A6260B579DE9}"/>
              </a:ext>
            </a:extLst>
          </p:cNvPr>
          <p:cNvSpPr txBox="1"/>
          <p:nvPr/>
        </p:nvSpPr>
        <p:spPr>
          <a:xfrm>
            <a:off x="814251" y="5435492"/>
            <a:ext cx="9961418" cy="1015663"/>
          </a:xfrm>
          <a:prstGeom prst="rect">
            <a:avLst/>
          </a:prstGeom>
          <a:solidFill>
            <a:schemeClr val="accent5">
              <a:lumMod val="40000"/>
              <a:lumOff val="60000"/>
            </a:schemeClr>
          </a:solidFill>
          <a:ln>
            <a:solidFill>
              <a:srgbClr val="CC0000"/>
            </a:solidFill>
          </a:ln>
        </p:spPr>
        <p:txBody>
          <a:bodyPr wrap="square" rtlCol="0">
            <a:spAutoFit/>
          </a:bodyPr>
          <a:lstStyle/>
          <a:p>
            <a:r>
              <a:rPr lang="en-US" sz="2000" dirty="0"/>
              <a:t>If you are NOT in any of the categories listed, you are not a protected voter. </a:t>
            </a:r>
          </a:p>
          <a:p>
            <a:r>
              <a:rPr lang="en-US" sz="2000" dirty="0"/>
              <a:t>Leave the pre-selected answer and click </a:t>
            </a:r>
            <a:r>
              <a:rPr lang="en-US" sz="2000" dirty="0">
                <a:highlight>
                  <a:srgbClr val="00FF00"/>
                </a:highlight>
              </a:rPr>
              <a:t>Next. </a:t>
            </a:r>
          </a:p>
          <a:p>
            <a:endParaRPr lang="en-US" sz="2000" dirty="0">
              <a:highlight>
                <a:srgbClr val="00FF00"/>
              </a:highlight>
            </a:endParaRPr>
          </a:p>
        </p:txBody>
      </p:sp>
      <p:pic>
        <p:nvPicPr>
          <p:cNvPr id="5" name="Picture 4">
            <a:extLst>
              <a:ext uri="{FF2B5EF4-FFF2-40B4-BE49-F238E27FC236}">
                <a16:creationId xmlns:a16="http://schemas.microsoft.com/office/drawing/2014/main" id="{3535A8A6-8EC4-38D4-FA12-B932AC0EB029}"/>
              </a:ext>
            </a:extLst>
          </p:cNvPr>
          <p:cNvPicPr>
            <a:picLocks noChangeAspect="1"/>
          </p:cNvPicPr>
          <p:nvPr/>
        </p:nvPicPr>
        <p:blipFill>
          <a:blip r:embed="rId4"/>
          <a:stretch>
            <a:fillRect/>
          </a:stretch>
        </p:blipFill>
        <p:spPr>
          <a:xfrm>
            <a:off x="5502629" y="5790314"/>
            <a:ext cx="1002674" cy="462774"/>
          </a:xfrm>
          <a:prstGeom prst="rect">
            <a:avLst/>
          </a:prstGeom>
        </p:spPr>
      </p:pic>
    </p:spTree>
    <p:extLst>
      <p:ext uri="{BB962C8B-B14F-4D97-AF65-F5344CB8AC3E}">
        <p14:creationId xmlns:p14="http://schemas.microsoft.com/office/powerpoint/2010/main" val="133448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DE0EE-3675-DCEA-AECB-B5C57D6AE589}"/>
              </a:ext>
            </a:extLst>
          </p:cNvPr>
          <p:cNvPicPr>
            <a:picLocks noChangeAspect="1"/>
          </p:cNvPicPr>
          <p:nvPr/>
        </p:nvPicPr>
        <p:blipFill>
          <a:blip r:embed="rId3"/>
          <a:stretch>
            <a:fillRect/>
          </a:stretch>
        </p:blipFill>
        <p:spPr>
          <a:xfrm>
            <a:off x="487187" y="405823"/>
            <a:ext cx="10774279" cy="4134427"/>
          </a:xfrm>
          <a:prstGeom prst="rect">
            <a:avLst/>
          </a:prstGeom>
          <a:ln w="12700">
            <a:solidFill>
              <a:srgbClr val="0070C0"/>
            </a:solidFill>
          </a:ln>
        </p:spPr>
      </p:pic>
      <p:sp>
        <p:nvSpPr>
          <p:cNvPr id="4" name="TextBox 3">
            <a:extLst>
              <a:ext uri="{FF2B5EF4-FFF2-40B4-BE49-F238E27FC236}">
                <a16:creationId xmlns:a16="http://schemas.microsoft.com/office/drawing/2014/main" id="{D7C0E3BD-586E-F230-68F1-692CF72C9D4A}"/>
              </a:ext>
            </a:extLst>
          </p:cNvPr>
          <p:cNvSpPr txBox="1"/>
          <p:nvPr/>
        </p:nvSpPr>
        <p:spPr>
          <a:xfrm>
            <a:off x="1025236" y="4862945"/>
            <a:ext cx="9545782" cy="1200329"/>
          </a:xfrm>
          <a:prstGeom prst="rect">
            <a:avLst/>
          </a:prstGeom>
          <a:solidFill>
            <a:schemeClr val="accent5">
              <a:lumMod val="40000"/>
              <a:lumOff val="60000"/>
            </a:schemeClr>
          </a:solidFill>
          <a:ln>
            <a:solidFill>
              <a:srgbClr val="CC0000"/>
            </a:solidFill>
          </a:ln>
        </p:spPr>
        <p:txBody>
          <a:bodyPr wrap="square" rtlCol="0">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page is only for people who are on active </a:t>
            </a:r>
            <a:r>
              <a:rPr lang="en-US" sz="2000" dirty="0">
                <a:solidFill>
                  <a:prstClr val="black"/>
                </a:solidFill>
                <a:latin typeface="Calibri" panose="020F0502020204030204"/>
              </a:rPr>
              <a:t>duty military or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military families whose home state is Virginia, but they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are not living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Virginia.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If this does not apply to you, leave the pre-selected answer and click </a:t>
            </a:r>
            <a:r>
              <a:rPr lang="en-US" sz="2000" b="1" dirty="0">
                <a:solidFill>
                  <a:prstClr val="black"/>
                </a:solidFill>
                <a:highlight>
                  <a:srgbClr val="00FF00"/>
                </a:highlight>
                <a:latin typeface="Calibri" panose="020F0502020204030204"/>
              </a:rPr>
              <a:t>Next.</a:t>
            </a:r>
            <a:r>
              <a:rPr lang="en-US" sz="2000" dirty="0">
                <a:solidFill>
                  <a:prstClr val="black"/>
                </a:solidFill>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93AEB0F-4C1F-F80D-9452-63FA214B1DD0}"/>
              </a:ext>
            </a:extLst>
          </p:cNvPr>
          <p:cNvPicPr>
            <a:picLocks noChangeAspect="1"/>
          </p:cNvPicPr>
          <p:nvPr/>
        </p:nvPicPr>
        <p:blipFill>
          <a:blip r:embed="rId4"/>
          <a:stretch>
            <a:fillRect/>
          </a:stretch>
        </p:blipFill>
        <p:spPr>
          <a:xfrm>
            <a:off x="8203531" y="5463109"/>
            <a:ext cx="1114581" cy="514422"/>
          </a:xfrm>
          <a:prstGeom prst="rect">
            <a:avLst/>
          </a:prstGeom>
        </p:spPr>
      </p:pic>
    </p:spTree>
    <p:extLst>
      <p:ext uri="{BB962C8B-B14F-4D97-AF65-F5344CB8AC3E}">
        <p14:creationId xmlns:p14="http://schemas.microsoft.com/office/powerpoint/2010/main" val="1077703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9EF389-F6C4-A93D-6905-5F830CFA000F}"/>
              </a:ext>
            </a:extLst>
          </p:cNvPr>
          <p:cNvPicPr>
            <a:picLocks noChangeAspect="1"/>
          </p:cNvPicPr>
          <p:nvPr/>
        </p:nvPicPr>
        <p:blipFill>
          <a:blip r:embed="rId3"/>
          <a:stretch>
            <a:fillRect/>
          </a:stretch>
        </p:blipFill>
        <p:spPr>
          <a:xfrm>
            <a:off x="612748" y="245180"/>
            <a:ext cx="10717121" cy="4372585"/>
          </a:xfrm>
          <a:prstGeom prst="rect">
            <a:avLst/>
          </a:prstGeom>
          <a:ln w="12700">
            <a:solidFill>
              <a:srgbClr val="0070C0"/>
            </a:solidFill>
          </a:ln>
        </p:spPr>
      </p:pic>
      <p:sp>
        <p:nvSpPr>
          <p:cNvPr id="4" name="TextBox 3">
            <a:extLst>
              <a:ext uri="{FF2B5EF4-FFF2-40B4-BE49-F238E27FC236}">
                <a16:creationId xmlns:a16="http://schemas.microsoft.com/office/drawing/2014/main" id="{4E4FB042-D959-D05D-03A3-8ADB78AE8503}"/>
              </a:ext>
            </a:extLst>
          </p:cNvPr>
          <p:cNvSpPr txBox="1"/>
          <p:nvPr/>
        </p:nvSpPr>
        <p:spPr>
          <a:xfrm>
            <a:off x="612748" y="5043055"/>
            <a:ext cx="10717121" cy="1292662"/>
          </a:xfrm>
          <a:prstGeom prst="rect">
            <a:avLst/>
          </a:prstGeom>
          <a:solidFill>
            <a:schemeClr val="accent5">
              <a:lumMod val="40000"/>
              <a:lumOff val="60000"/>
            </a:schemeClr>
          </a:solidFill>
          <a:ln w="12700">
            <a:solidFill>
              <a:srgbClr val="CC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Decide if you want to vote by mail (absentee) or not. The choice of NOT voting by mail (absentee) is selected for you. This means that you want to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vote in-person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either on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Election Day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or during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Early Voting</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If you do want to vote by mail, click on one of the other circles.  Then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B98892A-C59B-A6E9-20BA-69CD1EBCE605}"/>
              </a:ext>
            </a:extLst>
          </p:cNvPr>
          <p:cNvPicPr>
            <a:picLocks noChangeAspect="1"/>
          </p:cNvPicPr>
          <p:nvPr/>
        </p:nvPicPr>
        <p:blipFill>
          <a:blip r:embed="rId4"/>
          <a:stretch>
            <a:fillRect/>
          </a:stretch>
        </p:blipFill>
        <p:spPr>
          <a:xfrm>
            <a:off x="9196309" y="5689386"/>
            <a:ext cx="1114581" cy="514422"/>
          </a:xfrm>
          <a:prstGeom prst="rect">
            <a:avLst/>
          </a:prstGeom>
        </p:spPr>
      </p:pic>
    </p:spTree>
    <p:extLst>
      <p:ext uri="{BB962C8B-B14F-4D97-AF65-F5344CB8AC3E}">
        <p14:creationId xmlns:p14="http://schemas.microsoft.com/office/powerpoint/2010/main" val="203714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6CDF4-5CC5-9A99-5A6A-DD59AD7E6395}"/>
              </a:ext>
            </a:extLst>
          </p:cNvPr>
          <p:cNvPicPr>
            <a:picLocks noChangeAspect="1"/>
          </p:cNvPicPr>
          <p:nvPr/>
        </p:nvPicPr>
        <p:blipFill>
          <a:blip r:embed="rId3"/>
          <a:stretch>
            <a:fillRect/>
          </a:stretch>
        </p:blipFill>
        <p:spPr>
          <a:xfrm>
            <a:off x="679411" y="173669"/>
            <a:ext cx="9378989" cy="4677186"/>
          </a:xfrm>
          <a:prstGeom prst="rect">
            <a:avLst/>
          </a:prstGeom>
          <a:ln>
            <a:solidFill>
              <a:srgbClr val="0070C0"/>
            </a:solidFill>
          </a:ln>
        </p:spPr>
      </p:pic>
      <p:sp>
        <p:nvSpPr>
          <p:cNvPr id="4" name="TextBox 3">
            <a:extLst>
              <a:ext uri="{FF2B5EF4-FFF2-40B4-BE49-F238E27FC236}">
                <a16:creationId xmlns:a16="http://schemas.microsoft.com/office/drawing/2014/main" id="{0BF62834-D70A-6A59-13D8-DDC0A4950436}"/>
              </a:ext>
            </a:extLst>
          </p:cNvPr>
          <p:cNvSpPr txBox="1"/>
          <p:nvPr/>
        </p:nvSpPr>
        <p:spPr>
          <a:xfrm>
            <a:off x="679411" y="5056909"/>
            <a:ext cx="10445789" cy="1323439"/>
          </a:xfrm>
          <a:prstGeom prst="rect">
            <a:avLst/>
          </a:prstGeom>
          <a:solidFill>
            <a:schemeClr val="accent5">
              <a:lumMod val="40000"/>
              <a:lumOff val="60000"/>
            </a:schemeClr>
          </a:solidFill>
          <a:ln w="12700">
            <a:solidFill>
              <a:srgbClr val="CC0000"/>
            </a:solidFill>
          </a:ln>
        </p:spPr>
        <p:txBody>
          <a:bodyPr wrap="square" rtlCol="0">
            <a:spAutoFit/>
          </a:bodyPr>
          <a:lstStyle/>
          <a:p>
            <a:r>
              <a:rPr lang="en-US" sz="2000" dirty="0">
                <a:latin typeface="Calibri" panose="020F0502020204030204" pitchFamily="34" charset="0"/>
                <a:cs typeface="Calibri" panose="020F0502020204030204" pitchFamily="34" charset="0"/>
              </a:rPr>
              <a:t>It recommended that you enter your phone number or email address so that you can be contacted if there are any questions.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Check the box if you want to receive </a:t>
            </a:r>
            <a:r>
              <a:rPr lang="en-US" sz="2000" i="1" dirty="0">
                <a:latin typeface="Calibri" panose="020F0502020204030204" pitchFamily="34" charset="0"/>
                <a:cs typeface="Calibri" panose="020F0502020204030204" pitchFamily="34" charset="0"/>
              </a:rPr>
              <a:t>information </a:t>
            </a:r>
            <a:r>
              <a:rPr lang="en-US" sz="2000" dirty="0">
                <a:latin typeface="Calibri" panose="020F0502020204030204" pitchFamily="34" charset="0"/>
                <a:cs typeface="Calibri" panose="020F0502020204030204" pitchFamily="34" charset="0"/>
              </a:rPr>
              <a:t>about working at the polls.  Then click </a:t>
            </a:r>
          </a:p>
        </p:txBody>
      </p:sp>
      <p:pic>
        <p:nvPicPr>
          <p:cNvPr id="5" name="Picture 4">
            <a:extLst>
              <a:ext uri="{FF2B5EF4-FFF2-40B4-BE49-F238E27FC236}">
                <a16:creationId xmlns:a16="http://schemas.microsoft.com/office/drawing/2014/main" id="{7D5081C2-8BEF-AE27-04F4-05E439E601F5}"/>
              </a:ext>
            </a:extLst>
          </p:cNvPr>
          <p:cNvPicPr>
            <a:picLocks noChangeAspect="1"/>
          </p:cNvPicPr>
          <p:nvPr/>
        </p:nvPicPr>
        <p:blipFill>
          <a:blip r:embed="rId4"/>
          <a:stretch>
            <a:fillRect/>
          </a:stretch>
        </p:blipFill>
        <p:spPr>
          <a:xfrm>
            <a:off x="9862515" y="5865926"/>
            <a:ext cx="1114581" cy="514422"/>
          </a:xfrm>
          <a:prstGeom prst="rect">
            <a:avLst/>
          </a:prstGeom>
        </p:spPr>
      </p:pic>
    </p:spTree>
    <p:extLst>
      <p:ext uri="{BB962C8B-B14F-4D97-AF65-F5344CB8AC3E}">
        <p14:creationId xmlns:p14="http://schemas.microsoft.com/office/powerpoint/2010/main" val="3122470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AB69E-D160-356F-F177-24EEDD4444C5}"/>
              </a:ext>
            </a:extLst>
          </p:cNvPr>
          <p:cNvPicPr>
            <a:picLocks noChangeAspect="1"/>
          </p:cNvPicPr>
          <p:nvPr/>
        </p:nvPicPr>
        <p:blipFill>
          <a:blip r:embed="rId3"/>
          <a:stretch>
            <a:fillRect/>
          </a:stretch>
        </p:blipFill>
        <p:spPr>
          <a:xfrm>
            <a:off x="1323449" y="110836"/>
            <a:ext cx="8540988" cy="4880565"/>
          </a:xfrm>
          <a:prstGeom prst="rect">
            <a:avLst/>
          </a:prstGeom>
          <a:ln w="12700">
            <a:solidFill>
              <a:srgbClr val="0070C0"/>
            </a:solidFill>
          </a:ln>
        </p:spPr>
      </p:pic>
      <p:pic>
        <p:nvPicPr>
          <p:cNvPr id="4" name="Picture 3">
            <a:extLst>
              <a:ext uri="{FF2B5EF4-FFF2-40B4-BE49-F238E27FC236}">
                <a16:creationId xmlns:a16="http://schemas.microsoft.com/office/drawing/2014/main" id="{32F1A681-DDDD-02E3-8732-B70522130302}"/>
              </a:ext>
            </a:extLst>
          </p:cNvPr>
          <p:cNvPicPr>
            <a:picLocks noChangeAspect="1"/>
          </p:cNvPicPr>
          <p:nvPr/>
        </p:nvPicPr>
        <p:blipFill>
          <a:blip r:embed="rId4"/>
          <a:stretch>
            <a:fillRect/>
          </a:stretch>
        </p:blipFill>
        <p:spPr>
          <a:xfrm rot="9391458" flipV="1">
            <a:off x="341372" y="2926001"/>
            <a:ext cx="1506777" cy="369510"/>
          </a:xfrm>
          <a:prstGeom prst="rect">
            <a:avLst/>
          </a:prstGeom>
        </p:spPr>
      </p:pic>
      <p:sp>
        <p:nvSpPr>
          <p:cNvPr id="5" name="TextBox 4">
            <a:extLst>
              <a:ext uri="{FF2B5EF4-FFF2-40B4-BE49-F238E27FC236}">
                <a16:creationId xmlns:a16="http://schemas.microsoft.com/office/drawing/2014/main" id="{E2C4F13C-10DA-1C28-4A1F-5DB462E727A8}"/>
              </a:ext>
            </a:extLst>
          </p:cNvPr>
          <p:cNvSpPr txBox="1"/>
          <p:nvPr/>
        </p:nvSpPr>
        <p:spPr>
          <a:xfrm>
            <a:off x="787331" y="5085439"/>
            <a:ext cx="10961324" cy="1477328"/>
          </a:xfrm>
          <a:prstGeom prst="rect">
            <a:avLst/>
          </a:prstGeom>
          <a:solidFill>
            <a:schemeClr val="accent5">
              <a:lumMod val="40000"/>
              <a:lumOff val="60000"/>
            </a:schemeClr>
          </a:solidFill>
          <a:ln w="12700">
            <a:solidFill>
              <a:srgbClr val="CC0000"/>
            </a:solidFill>
          </a:ln>
        </p:spPr>
        <p:txBody>
          <a:bodyPr wrap="square" rtlCol="0">
            <a:spAutoFit/>
          </a:bodyPr>
          <a:lstStyle/>
          <a:p>
            <a:r>
              <a:rPr lang="en-US" dirty="0"/>
              <a:t>Click to reread the information that you provided. </a:t>
            </a:r>
          </a:p>
          <a:p>
            <a:r>
              <a:rPr lang="en-US" dirty="0"/>
              <a:t>You </a:t>
            </a:r>
            <a:r>
              <a:rPr lang="en-US" b="1" dirty="0"/>
              <a:t>must click the box by VOTER REGISTRATION AFFIRMATION</a:t>
            </a:r>
            <a:r>
              <a:rPr lang="en-US" dirty="0"/>
              <a:t>. Here you are saying that the information you have provided is correct.  </a:t>
            </a:r>
          </a:p>
          <a:p>
            <a:endParaRPr lang="en-US" dirty="0"/>
          </a:p>
          <a:p>
            <a:r>
              <a:rPr lang="en-US" dirty="0"/>
              <a:t>Then </a:t>
            </a:r>
            <a:r>
              <a:rPr lang="en-US" b="1" dirty="0"/>
              <a:t>click the </a:t>
            </a:r>
            <a:r>
              <a:rPr lang="en-US" b="1" dirty="0">
                <a:solidFill>
                  <a:schemeClr val="accent6">
                    <a:lumMod val="50000"/>
                  </a:schemeClr>
                </a:solidFill>
              </a:rPr>
              <a:t>Submit </a:t>
            </a:r>
            <a:r>
              <a:rPr lang="en-US" dirty="0"/>
              <a:t>button</a:t>
            </a:r>
          </a:p>
        </p:txBody>
      </p:sp>
      <p:sp>
        <p:nvSpPr>
          <p:cNvPr id="2" name="Oval 1">
            <a:extLst>
              <a:ext uri="{FF2B5EF4-FFF2-40B4-BE49-F238E27FC236}">
                <a16:creationId xmlns:a16="http://schemas.microsoft.com/office/drawing/2014/main" id="{B9FE7C6C-CEA6-7DEA-38F2-33EE4F7C97F7}"/>
              </a:ext>
            </a:extLst>
          </p:cNvPr>
          <p:cNvSpPr/>
          <p:nvPr/>
        </p:nvSpPr>
        <p:spPr>
          <a:xfrm>
            <a:off x="8098971" y="4167051"/>
            <a:ext cx="1672046" cy="1031966"/>
          </a:xfrm>
          <a:prstGeom prst="ellipse">
            <a:avLst/>
          </a:prstGeom>
          <a:noFill/>
          <a:ln w="63500">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06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Google Shape;141;p20">
            <a:extLst>
              <a:ext uri="{FF2B5EF4-FFF2-40B4-BE49-F238E27FC236}">
                <a16:creationId xmlns:a16="http://schemas.microsoft.com/office/drawing/2014/main" id="{2DF767D9-8E41-44AD-9B7F-48FCA5FFEA9C}"/>
              </a:ext>
            </a:extLst>
          </p:cNvPr>
          <p:cNvSpPr txBox="1">
            <a:spLocks noGrp="1" noChangeArrowheads="1"/>
          </p:cNvSpPr>
          <p:nvPr>
            <p:ph type="title"/>
          </p:nvPr>
        </p:nvSpPr>
        <p:spPr>
          <a:xfrm>
            <a:off x="0" y="267656"/>
            <a:ext cx="11176000" cy="1325562"/>
          </a:xfrm>
        </p:spPr>
        <p:txBody>
          <a:bodyPr/>
          <a:lstStyle/>
          <a:p>
            <a:pPr eaLnBrk="1" hangingPunct="1">
              <a:spcBef>
                <a:spcPct val="0"/>
              </a:spcBef>
              <a:spcAft>
                <a:spcPct val="0"/>
              </a:spcAft>
              <a:buClr>
                <a:srgbClr val="000000"/>
              </a:buClr>
              <a:buSzPts val="2800"/>
              <a:buFont typeface="Calibri" panose="020F0502020204030204" pitchFamily="34" charset="0"/>
              <a:buNone/>
            </a:pPr>
            <a: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t>You've submitted your application. </a:t>
            </a:r>
            <a:b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br>
            <a:r>
              <a:rPr lang="en-US" altLang="en-US" sz="48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4800" b="1" dirty="0">
                <a:solidFill>
                  <a:srgbClr val="FF0000"/>
                </a:solidFill>
                <a:latin typeface="Calibri" panose="020F0502020204030204" pitchFamily="34" charset="0"/>
                <a:cs typeface="Calibri" panose="020F0502020204030204" pitchFamily="34" charset="0"/>
                <a:sym typeface="Calibri" panose="020F0502020204030204" pitchFamily="34" charset="0"/>
              </a:rPr>
              <a:t>Watch for mail! </a:t>
            </a:r>
            <a:endParaRPr lang="en-US" altLang="en-US" sz="4800" b="1" dirty="0">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43" name="Google Shape;143;p20">
            <a:extLst>
              <a:ext uri="{FF2B5EF4-FFF2-40B4-BE49-F238E27FC236}">
                <a16:creationId xmlns:a16="http://schemas.microsoft.com/office/drawing/2014/main" id="{E10C6641-4DA7-4B7A-8093-BD43C6C8DC17}"/>
              </a:ext>
            </a:extLst>
          </p:cNvPr>
          <p:cNvSpPr txBox="1">
            <a:spLocks noGrp="1"/>
          </p:cNvSpPr>
          <p:nvPr>
            <p:ph type="body" idx="2"/>
          </p:nvPr>
        </p:nvSpPr>
        <p:spPr>
          <a:xfrm>
            <a:off x="600891" y="1721547"/>
            <a:ext cx="8709364" cy="3686476"/>
          </a:xfrm>
        </p:spPr>
        <p:txBody>
          <a:bodyPr>
            <a:noAutofit/>
          </a:bodyPr>
          <a:lstStyle/>
          <a:p>
            <a:pPr marL="0" indent="0" eaLnBrk="1" fontAlgn="auto" hangingPunct="1">
              <a:spcBef>
                <a:spcPts val="0"/>
              </a:spcBef>
              <a:buFont typeface="Arial"/>
              <a:buNone/>
              <a:defRPr/>
            </a:pPr>
            <a:r>
              <a:rPr lang="en-US" sz="4000" dirty="0"/>
              <a:t>Within 30 days, you will receive notification.  It will include: </a:t>
            </a:r>
          </a:p>
          <a:p>
            <a:pPr lvl="1" indent="-457200" eaLnBrk="1" fontAlgn="auto" hangingPunct="1">
              <a:spcBef>
                <a:spcPts val="0"/>
              </a:spcBef>
              <a:buSzPct val="129000"/>
              <a:buFont typeface="Arial" panose="020B0604020202020204" pitchFamily="34" charset="0"/>
              <a:buChar char="•"/>
              <a:defRPr/>
            </a:pPr>
            <a:r>
              <a:rPr lang="en-US" sz="4000" dirty="0"/>
              <a:t>A card with  your polling place, if successful. </a:t>
            </a:r>
          </a:p>
          <a:p>
            <a:pPr lvl="1" indent="-457200" eaLnBrk="1" fontAlgn="auto" hangingPunct="1">
              <a:spcBef>
                <a:spcPts val="0"/>
              </a:spcBef>
              <a:buSzPct val="129000"/>
              <a:buFont typeface="Arial" panose="020B0604020202020204" pitchFamily="34" charset="0"/>
              <a:buChar char="•"/>
              <a:defRPr/>
            </a:pPr>
            <a:r>
              <a:rPr lang="en-US" sz="4000" dirty="0"/>
              <a:t>If unsuccessful, an explanation and you will have to try again. 	</a:t>
            </a:r>
          </a:p>
        </p:txBody>
      </p:sp>
      <p:pic>
        <p:nvPicPr>
          <p:cNvPr id="2" name="Picture 1">
            <a:extLst>
              <a:ext uri="{FF2B5EF4-FFF2-40B4-BE49-F238E27FC236}">
                <a16:creationId xmlns:a16="http://schemas.microsoft.com/office/drawing/2014/main" id="{8A8A4E00-161E-47C3-AA13-253E5653AE26}"/>
              </a:ext>
            </a:extLst>
          </p:cNvPr>
          <p:cNvPicPr>
            <a:picLocks noChangeAspect="1"/>
          </p:cNvPicPr>
          <p:nvPr/>
        </p:nvPicPr>
        <p:blipFill>
          <a:blip r:embed="rId3"/>
          <a:stretch>
            <a:fillRect/>
          </a:stretch>
        </p:blipFill>
        <p:spPr>
          <a:xfrm>
            <a:off x="9862330" y="267656"/>
            <a:ext cx="2012472" cy="2012474"/>
          </a:xfrm>
          <a:prstGeom prst="rect">
            <a:avLst/>
          </a:prstGeom>
        </p:spPr>
      </p:pic>
      <p:pic>
        <p:nvPicPr>
          <p:cNvPr id="3" name="Picture 2" descr="Every Fairfax County Voter to Receive a Personalized Sample Ballot | News  Center">
            <a:extLst>
              <a:ext uri="{FF2B5EF4-FFF2-40B4-BE49-F238E27FC236}">
                <a16:creationId xmlns:a16="http://schemas.microsoft.com/office/drawing/2014/main" id="{A0C2DE87-169F-9153-8945-62928A507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59775">
            <a:off x="7826199" y="3906069"/>
            <a:ext cx="4829909" cy="262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44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68"/>
        <p:cNvGrpSpPr/>
        <p:nvPr/>
      </p:nvGrpSpPr>
      <p:grpSpPr>
        <a:xfrm>
          <a:off x="0" y="0"/>
          <a:ext cx="0" cy="0"/>
          <a:chOff x="0" y="0"/>
          <a:chExt cx="0" cy="0"/>
        </a:xfrm>
      </p:grpSpPr>
      <p:sp>
        <p:nvSpPr>
          <p:cNvPr id="1070" name="Google Shape;1070;p58"/>
          <p:cNvSpPr txBox="1"/>
          <p:nvPr/>
        </p:nvSpPr>
        <p:spPr>
          <a:xfrm>
            <a:off x="6761218" y="2040542"/>
            <a:ext cx="4964530" cy="4116418"/>
          </a:xfrm>
          <a:prstGeom prst="rect">
            <a:avLst/>
          </a:prstGeom>
          <a:solidFill>
            <a:srgbClr val="2C40A6"/>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Poppins"/>
                <a:ea typeface="Poppins"/>
                <a:cs typeface="Poppins"/>
                <a:sym typeface="Poppins"/>
              </a:rPr>
              <a:t>Questions about voting or candidates?  </a:t>
            </a:r>
            <a:r>
              <a:rPr kumimoji="0" lang="en" sz="3200" b="0" i="0" u="none" strike="noStrike" kern="0" cap="none" spc="0" normalizeH="0" baseline="0" noProof="0" dirty="0">
                <a:ln>
                  <a:noFill/>
                </a:ln>
                <a:solidFill>
                  <a:srgbClr val="FFFFFF"/>
                </a:solidFill>
                <a:effectLst/>
                <a:uLnTx/>
                <a:uFillTx/>
                <a:latin typeface="Poppins"/>
                <a:ea typeface="Poppins"/>
                <a:cs typeface="Poppins"/>
                <a:sym typeface="Poppins"/>
              </a:rPr>
              <a:t>Use this source of non-partisan, reliable informaiton</a:t>
            </a:r>
            <a:r>
              <a:rPr kumimoji="0" lang="en" sz="2667" b="0" i="0" u="none" strike="noStrike" kern="0" cap="none" spc="0" normalizeH="0" baseline="0" noProof="0" dirty="0">
                <a:ln>
                  <a:noFill/>
                </a:ln>
                <a:solidFill>
                  <a:srgbClr val="FFFFFF"/>
                </a:solidFill>
                <a:effectLst/>
                <a:uLnTx/>
                <a:uFillTx/>
                <a:latin typeface="Poppins"/>
                <a:ea typeface="Poppins"/>
                <a:cs typeface="Poppins"/>
                <a:sym typeface="Poppins"/>
              </a:rPr>
              <a:t>.  </a:t>
            </a:r>
            <a:endParaRPr kumimoji="0" sz="2667" b="0" i="0" u="none" strike="noStrike" kern="0" cap="none" spc="0" normalizeH="0" baseline="0" noProof="0" dirty="0">
              <a:ln>
                <a:noFill/>
              </a:ln>
              <a:solidFill>
                <a:srgbClr val="FFFFFF"/>
              </a:solidFill>
              <a:effectLst/>
              <a:uLnTx/>
              <a:uFillTx/>
              <a:latin typeface="Poppins"/>
              <a:ea typeface="Poppins"/>
              <a:cs typeface="Poppins"/>
              <a:sym typeface="Poppins"/>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EB Garamond"/>
              <a:ea typeface="EB Garamond"/>
              <a:cs typeface="EB Garamond"/>
              <a:sym typeface="EB Garamond"/>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4667" b="1" i="0" u="sng" strike="noStrike" kern="0" cap="none" spc="0" normalizeH="0" baseline="0" noProof="0" dirty="0">
                <a:ln>
                  <a:noFill/>
                </a:ln>
                <a:solidFill>
                  <a:srgbClr val="FFFFFF"/>
                </a:solidFill>
                <a:effectLst/>
                <a:uLnTx/>
                <a:uFillTx/>
                <a:latin typeface="Poppins"/>
                <a:ea typeface="Poppins"/>
                <a:cs typeface="Poppins"/>
                <a:sym typeface="Poppins"/>
              </a:rPr>
              <a:t>Vote411.org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667" b="1" i="0" u="sng" strike="noStrike" kern="0" cap="none" spc="0" normalizeH="0" baseline="0" noProof="0" dirty="0">
              <a:ln>
                <a:noFill/>
              </a:ln>
              <a:solidFill>
                <a:srgbClr val="FFFFFF"/>
              </a:solidFill>
              <a:effectLst/>
              <a:uLnTx/>
              <a:uFillTx/>
              <a:latin typeface="Poppins"/>
              <a:ea typeface="Poppins"/>
              <a:cs typeface="Poppins"/>
              <a:sym typeface="Poppins"/>
            </a:endParaRPr>
          </a:p>
        </p:txBody>
      </p:sp>
      <p:sp>
        <p:nvSpPr>
          <p:cNvPr id="1071" name="Google Shape;1071;p58"/>
          <p:cNvSpPr txBox="1"/>
          <p:nvPr/>
        </p:nvSpPr>
        <p:spPr>
          <a:xfrm>
            <a:off x="640538" y="892285"/>
            <a:ext cx="5450000" cy="5886400"/>
          </a:xfrm>
          <a:prstGeom prst="rect">
            <a:avLst/>
          </a:prstGeom>
          <a:noFill/>
          <a:ln>
            <a:noFill/>
          </a:ln>
        </p:spPr>
        <p:txBody>
          <a:bodyPr spcFirstLastPara="1" wrap="square" lIns="121900" tIns="121900" rIns="121900" bIns="121900" anchor="t" anchorCtr="0">
            <a:noAutofit/>
          </a:bodyPr>
          <a:lstStyle/>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“Where is my </a:t>
            </a:r>
            <a:r>
              <a:rPr kumimoji="0" lang="en" sz="2667" b="1" i="0" u="none" strike="noStrike" kern="0" cap="none" spc="0" normalizeH="0" baseline="0" noProof="0" dirty="0">
                <a:ln>
                  <a:noFill/>
                </a:ln>
                <a:solidFill>
                  <a:srgbClr val="000000"/>
                </a:solidFill>
                <a:effectLst/>
                <a:uLnTx/>
                <a:uFillTx/>
                <a:latin typeface="Poppins"/>
                <a:ea typeface="Poppins"/>
                <a:cs typeface="Poppins"/>
                <a:sym typeface="Poppins"/>
              </a:rPr>
              <a:t>polling place</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“Can I </a:t>
            </a:r>
            <a:r>
              <a:rPr kumimoji="0" lang="en" sz="2667" b="1" i="0" u="none" strike="noStrike" kern="0" cap="none" spc="0" normalizeH="0" baseline="0" noProof="0" dirty="0">
                <a:ln>
                  <a:noFill/>
                </a:ln>
                <a:solidFill>
                  <a:srgbClr val="000000"/>
                </a:solidFill>
                <a:effectLst/>
                <a:uLnTx/>
                <a:uFillTx/>
                <a:latin typeface="Poppins"/>
                <a:ea typeface="Poppins"/>
                <a:cs typeface="Poppins"/>
                <a:sym typeface="Poppins"/>
              </a:rPr>
              <a:t>vote early</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“Where can I apply for an </a:t>
            </a:r>
            <a:r>
              <a:rPr kumimoji="0" lang="en" sz="2667" b="1" i="0" u="none" strike="noStrike" kern="0" cap="none" spc="0" normalizeH="0" baseline="0" noProof="0" dirty="0">
                <a:ln>
                  <a:noFill/>
                </a:ln>
                <a:solidFill>
                  <a:srgbClr val="000000"/>
                </a:solidFill>
                <a:effectLst/>
                <a:uLnTx/>
                <a:uFillTx/>
                <a:latin typeface="Poppins"/>
                <a:ea typeface="Poppins"/>
                <a:cs typeface="Poppins"/>
                <a:sym typeface="Poppins"/>
              </a:rPr>
              <a:t>absentee ballot</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r>
              <a:rPr kumimoji="0" lang="en" sz="2667" b="1" i="0" u="none" strike="noStrike" kern="0" cap="none" spc="0" normalizeH="0" baseline="0" noProof="0" dirty="0">
                <a:ln>
                  <a:noFill/>
                </a:ln>
                <a:solidFill>
                  <a:srgbClr val="000000"/>
                </a:solidFill>
                <a:effectLst/>
                <a:uLnTx/>
                <a:uFillTx/>
                <a:latin typeface="Poppins"/>
                <a:ea typeface="Poppins"/>
                <a:cs typeface="Poppins"/>
                <a:sym typeface="Poppins"/>
              </a:rPr>
              <a:t>Who</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 is running?”</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r>
              <a:rPr kumimoji="0" lang="en" sz="2667" b="1" i="0" u="none" strike="noStrike" kern="0" cap="none" spc="0" normalizeH="0" baseline="0" noProof="0" dirty="0">
                <a:ln>
                  <a:noFill/>
                </a:ln>
                <a:solidFill>
                  <a:srgbClr val="000000"/>
                </a:solidFill>
                <a:effectLst/>
                <a:uLnTx/>
                <a:uFillTx/>
                <a:latin typeface="Poppins"/>
                <a:ea typeface="Poppins"/>
                <a:cs typeface="Poppins"/>
                <a:sym typeface="Poppins"/>
              </a:rPr>
              <a:t>What's</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 on the ballot?”</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609585" marR="0" lvl="0" indent="-474121" algn="l" defTabSz="1219170" rtl="0" eaLnBrk="1" fontAlgn="auto" latinLnBrk="0" hangingPunct="1">
              <a:lnSpc>
                <a:spcPct val="100000"/>
              </a:lnSpc>
              <a:spcBef>
                <a:spcPts val="0"/>
              </a:spcBef>
              <a:spcAft>
                <a:spcPts val="0"/>
              </a:spcAft>
              <a:buClr>
                <a:srgbClr val="000000"/>
              </a:buClr>
              <a:buSzPts val="2000"/>
              <a:buFont typeface="Poppins"/>
              <a:buChar char="●"/>
              <a:tabLst/>
              <a:defRPr/>
            </a:pP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“How can I get a </a:t>
            </a:r>
            <a:r>
              <a:rPr kumimoji="0" lang="en" sz="2667" b="1" i="0" u="none" strike="noStrike" kern="0" cap="none" spc="0" normalizeH="0" baseline="0" noProof="0" dirty="0">
                <a:ln>
                  <a:noFill/>
                </a:ln>
                <a:solidFill>
                  <a:srgbClr val="CC0000"/>
                </a:solidFill>
                <a:effectLst/>
                <a:uLnTx/>
                <a:uFillTx/>
                <a:latin typeface="Poppins"/>
                <a:ea typeface="Poppins"/>
                <a:cs typeface="Poppins"/>
                <a:sym typeface="Poppins"/>
              </a:rPr>
              <a:t>voter’s guide?</a:t>
            </a:r>
            <a:r>
              <a:rPr kumimoji="0" lang="en" sz="2667" b="0" i="0" u="none" strike="noStrike" kern="0" cap="none" spc="0" normalizeH="0" baseline="0" noProof="0" dirty="0">
                <a:ln>
                  <a:noFill/>
                </a:ln>
                <a:solidFill>
                  <a:srgbClr val="000000"/>
                </a:solidFill>
                <a:effectLst/>
                <a:uLnTx/>
                <a:uFillTx/>
                <a:latin typeface="Poppins"/>
                <a:ea typeface="Poppins"/>
                <a:cs typeface="Poppins"/>
                <a:sym typeface="Poppins"/>
              </a:rPr>
              <a:t>”</a:t>
            </a:r>
            <a:endParaRPr kumimoji="0" sz="2667"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1219170" marR="0" lvl="1" indent="-423323" algn="l" defTabSz="1219170" rtl="0" eaLnBrk="1" fontAlgn="auto" latinLnBrk="0" hangingPunct="1">
              <a:lnSpc>
                <a:spcPct val="100000"/>
              </a:lnSpc>
              <a:spcBef>
                <a:spcPts val="0"/>
              </a:spcBef>
              <a:spcAft>
                <a:spcPts val="0"/>
              </a:spcAft>
              <a:buClr>
                <a:srgbClr val="000000"/>
              </a:buClr>
              <a:buSzPts val="1400"/>
              <a:buFont typeface="Poppins"/>
              <a:buChar char="○"/>
              <a:tabLst/>
              <a:defRPr/>
            </a:pPr>
            <a:r>
              <a:rPr kumimoji="0" lang="en" sz="1867" b="1" i="0" u="none" strike="noStrike" kern="0" cap="none" spc="0" normalizeH="0" baseline="0" noProof="0" dirty="0">
                <a:ln>
                  <a:noFill/>
                </a:ln>
                <a:solidFill>
                  <a:srgbClr val="000000"/>
                </a:solidFill>
                <a:effectLst/>
                <a:uLnTx/>
                <a:uFillTx/>
                <a:latin typeface="Poppins"/>
                <a:ea typeface="Poppins"/>
                <a:cs typeface="Poppins"/>
                <a:sym typeface="Poppins"/>
              </a:rPr>
              <a:t>A voter’s guide</a:t>
            </a:r>
            <a:r>
              <a:rPr kumimoji="0" lang="en" sz="1867" b="0" i="0" u="none" strike="noStrike" kern="0" cap="none" spc="0" normalizeH="0" baseline="0" noProof="0" dirty="0">
                <a:ln>
                  <a:noFill/>
                </a:ln>
                <a:solidFill>
                  <a:srgbClr val="000000"/>
                </a:solidFill>
                <a:effectLst/>
                <a:uLnTx/>
                <a:uFillTx/>
                <a:latin typeface="Poppins"/>
                <a:ea typeface="Poppins"/>
                <a:cs typeface="Poppins"/>
                <a:sym typeface="Poppins"/>
              </a:rPr>
              <a:t> is resource compiling candidate responses/stances on important issues. Reviewing your voter’s guide before voting can help you be a more informed voter! </a:t>
            </a:r>
            <a:endParaRPr kumimoji="0" sz="1867" b="0" i="0" u="none" strike="noStrike" kern="0" cap="none" spc="0" normalizeH="0" baseline="0" noProof="0" dirty="0">
              <a:ln>
                <a:noFill/>
              </a:ln>
              <a:solidFill>
                <a:srgbClr val="000000"/>
              </a:solidFill>
              <a:effectLst/>
              <a:uLnTx/>
              <a:uFillTx/>
              <a:latin typeface="Poppins"/>
              <a:ea typeface="Poppins"/>
              <a:cs typeface="Poppins"/>
              <a:sym typeface="Poppins"/>
            </a:endParaRPr>
          </a:p>
        </p:txBody>
      </p:sp>
      <p:pic>
        <p:nvPicPr>
          <p:cNvPr id="1072" name="Google Shape;1072;p58"/>
          <p:cNvPicPr preferRelativeResize="0"/>
          <p:nvPr/>
        </p:nvPicPr>
        <p:blipFill>
          <a:blip r:embed="rId3">
            <a:alphaModFix/>
          </a:blip>
          <a:stretch>
            <a:fillRect/>
          </a:stretch>
        </p:blipFill>
        <p:spPr>
          <a:xfrm rot="-3097827">
            <a:off x="7109626" y="-63036"/>
            <a:ext cx="1440501" cy="24655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6941C0-518C-463E-91D1-C1F50989C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22238"/>
            <a:ext cx="97726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5E65052-B012-4238-9CC2-3E8FF37EEDB3}"/>
              </a:ext>
            </a:extLst>
          </p:cNvPr>
          <p:cNvSpPr txBox="1"/>
          <p:nvPr/>
        </p:nvSpPr>
        <p:spPr>
          <a:xfrm>
            <a:off x="6275388" y="1293813"/>
            <a:ext cx="5916612" cy="2308225"/>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kern="0" dirty="0">
                <a:latin typeface="Calibri" panose="020F0502020204030204" pitchFamily="34" charset="0"/>
                <a:ea typeface="Arial"/>
                <a:cs typeface="Calibri" panose="020F0502020204030204" pitchFamily="34" charset="0"/>
                <a:sym typeface="Arial"/>
              </a:rPr>
              <a:t>104 Year Mission To:</a:t>
            </a:r>
          </a:p>
          <a:p>
            <a:pPr marL="685800" indent="-6858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Empower Voters</a:t>
            </a:r>
          </a:p>
          <a:p>
            <a:pPr marL="685800" indent="-6858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Defend Democracy</a:t>
            </a:r>
          </a:p>
        </p:txBody>
      </p:sp>
      <p:pic>
        <p:nvPicPr>
          <p:cNvPr id="5124" name="Picture 4">
            <a:extLst>
              <a:ext uri="{FF2B5EF4-FFF2-40B4-BE49-F238E27FC236}">
                <a16:creationId xmlns:a16="http://schemas.microsoft.com/office/drawing/2014/main" id="{D4CE902E-76AE-48EF-9501-5E63A812F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2447925"/>
            <a:ext cx="568325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a:extLst>
              <a:ext uri="{FF2B5EF4-FFF2-40B4-BE49-F238E27FC236}">
                <a16:creationId xmlns:a16="http://schemas.microsoft.com/office/drawing/2014/main" id="{F7BD7979-4C2B-4408-AD40-993998484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050" y="3556000"/>
            <a:ext cx="5916613"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
            <a:extLst>
              <a:ext uri="{FF2B5EF4-FFF2-40B4-BE49-F238E27FC236}">
                <a16:creationId xmlns:a16="http://schemas.microsoft.com/office/drawing/2014/main" id="{D34816A0-018F-49D7-A457-AF89747298AD}"/>
              </a:ext>
            </a:extLst>
          </p:cNvPr>
          <p:cNvSpPr txBox="1">
            <a:spLocks noChangeArrowheads="1"/>
          </p:cNvSpPr>
          <p:nvPr/>
        </p:nvSpPr>
        <p:spPr bwMode="auto">
          <a:xfrm>
            <a:off x="127000" y="5969000"/>
            <a:ext cx="1016000" cy="52228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Calibri" panose="020F0502020204030204" pitchFamily="34" charset="0"/>
                <a:cs typeface="Calibri" panose="020F0502020204030204" pitchFamily="34" charset="0"/>
              </a:rPr>
              <a:t>Then</a:t>
            </a:r>
          </a:p>
        </p:txBody>
      </p:sp>
      <p:sp>
        <p:nvSpPr>
          <p:cNvPr id="5127" name="TextBox 2">
            <a:extLst>
              <a:ext uri="{FF2B5EF4-FFF2-40B4-BE49-F238E27FC236}">
                <a16:creationId xmlns:a16="http://schemas.microsoft.com/office/drawing/2014/main" id="{C5AD7E1C-6764-45B8-B085-D06C8B8C67E6}"/>
              </a:ext>
            </a:extLst>
          </p:cNvPr>
          <p:cNvSpPr txBox="1">
            <a:spLocks noChangeArrowheads="1"/>
          </p:cNvSpPr>
          <p:nvPr/>
        </p:nvSpPr>
        <p:spPr bwMode="auto">
          <a:xfrm>
            <a:off x="4894263" y="6210300"/>
            <a:ext cx="912812" cy="52228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Calibri" panose="020F0502020204030204" pitchFamily="34" charset="0"/>
                <a:cs typeface="Calibri" panose="020F0502020204030204" pitchFamily="34" charset="0"/>
              </a:rPr>
              <a:t>Now</a:t>
            </a:r>
          </a:p>
        </p:txBody>
      </p:sp>
    </p:spTree>
    <p:extLst>
      <p:ext uri="{BB962C8B-B14F-4D97-AF65-F5344CB8AC3E}">
        <p14:creationId xmlns:p14="http://schemas.microsoft.com/office/powerpoint/2010/main" val="278345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4">
            <a:extLst>
              <a:ext uri="{FF2B5EF4-FFF2-40B4-BE49-F238E27FC236}">
                <a16:creationId xmlns:a16="http://schemas.microsoft.com/office/drawing/2014/main" id="{DD4A8BB4-EBB0-44DE-B139-52885F74F751}"/>
              </a:ext>
            </a:extLst>
          </p:cNvPr>
          <p:cNvSpPr txBox="1">
            <a:spLocks noChangeArrowheads="1"/>
          </p:cNvSpPr>
          <p:nvPr/>
        </p:nvSpPr>
        <p:spPr bwMode="auto">
          <a:xfrm>
            <a:off x="421331" y="55048"/>
            <a:ext cx="68135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Remember to:</a:t>
            </a:r>
          </a:p>
        </p:txBody>
      </p:sp>
      <p:sp>
        <p:nvSpPr>
          <p:cNvPr id="31747" name="TextBox 5">
            <a:extLst>
              <a:ext uri="{FF2B5EF4-FFF2-40B4-BE49-F238E27FC236}">
                <a16:creationId xmlns:a16="http://schemas.microsoft.com/office/drawing/2014/main" id="{61137549-6753-4762-B5AB-4BA0A826F109}"/>
              </a:ext>
            </a:extLst>
          </p:cNvPr>
          <p:cNvSpPr txBox="1">
            <a:spLocks noChangeArrowheads="1"/>
          </p:cNvSpPr>
          <p:nvPr/>
        </p:nvSpPr>
        <p:spPr bwMode="auto">
          <a:xfrm>
            <a:off x="370531" y="1121548"/>
            <a:ext cx="68643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Register to vote.</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Urge your friends and family to register.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Become informed </a:t>
            </a:r>
            <a:r>
              <a:rPr kumimoji="0" lang="en-US" alt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pitchFamily="34" charset="0"/>
              </a:rPr>
              <a:t>about candidates and issues.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Vote! </a:t>
            </a:r>
            <a:r>
              <a:rPr kumimoji="0" lang="en-US" altLang="en-US" sz="4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sym typeface="Arial" panose="020B0604020202020204" pitchFamily="34" charset="0"/>
              </a:rPr>
              <a:t>AND</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Encourage others to Vote!</a:t>
            </a:r>
          </a:p>
        </p:txBody>
      </p:sp>
      <p:pic>
        <p:nvPicPr>
          <p:cNvPr id="31748" name="Picture 8" descr="A picture containing drawing&#10;&#10;Description automatically generated">
            <a:extLst>
              <a:ext uri="{FF2B5EF4-FFF2-40B4-BE49-F238E27FC236}">
                <a16:creationId xmlns:a16="http://schemas.microsoft.com/office/drawing/2014/main" id="{C072BA16-BB98-42B2-96B7-FBF89CA7A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725" y="0"/>
            <a:ext cx="435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bject 2"/>
          <p:cNvSpPr/>
          <p:nvPr/>
        </p:nvSpPr>
        <p:spPr>
          <a:xfrm>
            <a:off x="3318793" y="415426"/>
            <a:ext cx="488527" cy="436033"/>
          </a:xfrm>
          <a:custGeom>
            <a:avLst/>
            <a:gdLst/>
            <a:ahLst/>
            <a:cxnLst/>
            <a:rect l="l" t="t" r="r" b="b"/>
            <a:pathLst>
              <a:path w="366394" h="327025">
                <a:moveTo>
                  <a:pt x="183123" y="326508"/>
                </a:moveTo>
                <a:lnTo>
                  <a:pt x="134461" y="320666"/>
                </a:lnTo>
                <a:lnTo>
                  <a:pt x="90712" y="304187"/>
                </a:lnTo>
                <a:lnTo>
                  <a:pt x="53680" y="278682"/>
                </a:lnTo>
                <a:lnTo>
                  <a:pt x="25028" y="245639"/>
                </a:lnTo>
                <a:lnTo>
                  <a:pt x="6543" y="206603"/>
                </a:lnTo>
                <a:lnTo>
                  <a:pt x="0" y="163254"/>
                </a:ln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close/>
              </a:path>
            </a:pathLst>
          </a:custGeom>
          <a:solidFill>
            <a:srgbClr val="810162"/>
          </a:solidFill>
        </p:spPr>
        <p:txBody>
          <a:bodyPr wrap="square" lIns="0" tIns="0" rIns="0" bIns="0" rtlCol="0"/>
          <a:lstStyle/>
          <a:p>
            <a:endParaRPr sz="1867"/>
          </a:p>
        </p:txBody>
      </p:sp>
      <p:sp>
        <p:nvSpPr>
          <p:cNvPr id="3" name="object 3"/>
          <p:cNvSpPr/>
          <p:nvPr/>
        </p:nvSpPr>
        <p:spPr>
          <a:xfrm>
            <a:off x="3318793" y="415426"/>
            <a:ext cx="488527" cy="436033"/>
          </a:xfrm>
          <a:custGeom>
            <a:avLst/>
            <a:gdLst/>
            <a:ahLst/>
            <a:cxnLst/>
            <a:rect l="l" t="t" r="r" b="b"/>
            <a:pathLst>
              <a:path w="366394" h="327025">
                <a:moveTo>
                  <a:pt x="183123" y="326508"/>
                </a:moveTo>
                <a:lnTo>
                  <a:pt x="134461" y="320666"/>
                </a:lnTo>
                <a:lnTo>
                  <a:pt x="90712" y="304187"/>
                </a:lnTo>
                <a:lnTo>
                  <a:pt x="53680" y="278682"/>
                </a:lnTo>
                <a:lnTo>
                  <a:pt x="25028" y="245639"/>
                </a:lnTo>
                <a:lnTo>
                  <a:pt x="6543" y="206603"/>
                </a:lnTo>
                <a:lnTo>
                  <a:pt x="0" y="163254"/>
                </a:ln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close/>
              </a:path>
            </a:pathLst>
          </a:custGeom>
          <a:solidFill>
            <a:srgbClr val="2C40A6"/>
          </a:solidFill>
        </p:spPr>
        <p:txBody>
          <a:bodyPr wrap="square" lIns="0" tIns="0" rIns="0" bIns="0" rtlCol="0"/>
          <a:lstStyle/>
          <a:p>
            <a:endParaRPr sz="1867"/>
          </a:p>
        </p:txBody>
      </p:sp>
      <p:sp>
        <p:nvSpPr>
          <p:cNvPr id="4" name="object 4"/>
          <p:cNvSpPr/>
          <p:nvPr/>
        </p:nvSpPr>
        <p:spPr>
          <a:xfrm>
            <a:off x="3318793" y="415426"/>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lnTo>
                  <a:pt x="134483" y="320674"/>
                </a:lnTo>
                <a:lnTo>
                  <a:pt x="90750" y="304213"/>
                </a:lnTo>
                <a:lnTo>
                  <a:pt x="53680" y="278682"/>
                </a:lnTo>
                <a:lnTo>
                  <a:pt x="25028" y="245639"/>
                </a:lnTo>
                <a:lnTo>
                  <a:pt x="6549" y="206644"/>
                </a:lnTo>
                <a:lnTo>
                  <a:pt x="0" y="163254"/>
                </a:lnTo>
                <a:close/>
              </a:path>
            </a:pathLst>
          </a:custGeom>
          <a:ln w="35222">
            <a:solidFill>
              <a:srgbClr val="FFFFFF"/>
            </a:solidFill>
          </a:ln>
        </p:spPr>
        <p:txBody>
          <a:bodyPr wrap="square" lIns="0" tIns="0" rIns="0" bIns="0" rtlCol="0"/>
          <a:lstStyle/>
          <a:p>
            <a:endParaRPr sz="1867"/>
          </a:p>
        </p:txBody>
      </p:sp>
      <p:sp>
        <p:nvSpPr>
          <p:cNvPr id="5" name="object 5"/>
          <p:cNvSpPr/>
          <p:nvPr/>
        </p:nvSpPr>
        <p:spPr>
          <a:xfrm>
            <a:off x="3318793" y="415426"/>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46" y="5841"/>
                </a:lnTo>
                <a:lnTo>
                  <a:pt x="275379" y="22321"/>
                </a:lnTo>
                <a:lnTo>
                  <a:pt x="312450" y="47870"/>
                </a:lnTo>
                <a:lnTo>
                  <a:pt x="341102" y="80920"/>
                </a:lnTo>
                <a:lnTo>
                  <a:pt x="359580" y="119904"/>
                </a:lnTo>
                <a:lnTo>
                  <a:pt x="366130" y="163254"/>
                </a:lnTo>
                <a:lnTo>
                  <a:pt x="359589" y="206603"/>
                </a:lnTo>
                <a:lnTo>
                  <a:pt x="341132" y="245587"/>
                </a:lnTo>
                <a:lnTo>
                  <a:pt x="312508" y="278638"/>
                </a:lnTo>
                <a:lnTo>
                  <a:pt x="275466" y="304187"/>
                </a:lnTo>
                <a:lnTo>
                  <a:pt x="231755" y="320666"/>
                </a:lnTo>
                <a:lnTo>
                  <a:pt x="183123" y="326508"/>
                </a:lnTo>
                <a:lnTo>
                  <a:pt x="134483" y="320674"/>
                </a:lnTo>
                <a:lnTo>
                  <a:pt x="90750" y="304213"/>
                </a:lnTo>
                <a:lnTo>
                  <a:pt x="53680" y="278682"/>
                </a:lnTo>
                <a:lnTo>
                  <a:pt x="25028" y="245639"/>
                </a:lnTo>
                <a:lnTo>
                  <a:pt x="6549" y="206644"/>
                </a:lnTo>
                <a:lnTo>
                  <a:pt x="0" y="163254"/>
                </a:lnTo>
                <a:close/>
              </a:path>
            </a:pathLst>
          </a:custGeom>
          <a:ln w="35222">
            <a:solidFill>
              <a:srgbClr val="FFFFFF"/>
            </a:solidFill>
          </a:ln>
        </p:spPr>
        <p:txBody>
          <a:bodyPr wrap="square" lIns="0" tIns="0" rIns="0" bIns="0" rtlCol="0"/>
          <a:lstStyle/>
          <a:p>
            <a:endParaRPr sz="1867"/>
          </a:p>
        </p:txBody>
      </p:sp>
      <p:sp>
        <p:nvSpPr>
          <p:cNvPr id="6" name="object 6"/>
          <p:cNvSpPr/>
          <p:nvPr/>
        </p:nvSpPr>
        <p:spPr>
          <a:xfrm>
            <a:off x="3448941" y="530285"/>
            <a:ext cx="227563" cy="205779"/>
          </a:xfrm>
          <a:prstGeom prst="rect">
            <a:avLst/>
          </a:prstGeom>
          <a:solidFill>
            <a:schemeClr val="bg1"/>
          </a:solidFill>
        </p:spPr>
        <p:txBody>
          <a:bodyPr wrap="square" lIns="0" tIns="0" rIns="0" bIns="0" rtlCol="0"/>
          <a:lstStyle/>
          <a:p>
            <a:endParaRPr sz="1867"/>
          </a:p>
        </p:txBody>
      </p:sp>
      <p:sp>
        <p:nvSpPr>
          <p:cNvPr id="7" name="object 7"/>
          <p:cNvSpPr/>
          <p:nvPr/>
        </p:nvSpPr>
        <p:spPr>
          <a:xfrm>
            <a:off x="3551211" y="850769"/>
            <a:ext cx="23707" cy="2167467"/>
          </a:xfrm>
          <a:custGeom>
            <a:avLst/>
            <a:gdLst/>
            <a:ahLst/>
            <a:cxnLst/>
            <a:rect l="l" t="t" r="r" b="b"/>
            <a:pathLst>
              <a:path w="17780" h="1625600">
                <a:moveTo>
                  <a:pt x="0" y="0"/>
                </a:moveTo>
                <a:lnTo>
                  <a:pt x="17619" y="0"/>
                </a:lnTo>
                <a:lnTo>
                  <a:pt x="17619" y="1625500"/>
                </a:lnTo>
                <a:lnTo>
                  <a:pt x="0" y="1625500"/>
                </a:lnTo>
                <a:lnTo>
                  <a:pt x="0" y="0"/>
                </a:lnTo>
                <a:close/>
              </a:path>
            </a:pathLst>
          </a:custGeom>
          <a:solidFill>
            <a:srgbClr val="CC0000"/>
          </a:solidFill>
        </p:spPr>
        <p:txBody>
          <a:bodyPr wrap="square" lIns="0" tIns="0" rIns="0" bIns="0" rtlCol="0"/>
          <a:lstStyle/>
          <a:p>
            <a:endParaRPr sz="1867"/>
          </a:p>
        </p:txBody>
      </p:sp>
      <p:sp>
        <p:nvSpPr>
          <p:cNvPr id="8" name="object 8"/>
          <p:cNvSpPr/>
          <p:nvPr/>
        </p:nvSpPr>
        <p:spPr>
          <a:xfrm>
            <a:off x="3551211" y="850769"/>
            <a:ext cx="23707" cy="2167467"/>
          </a:xfrm>
          <a:custGeom>
            <a:avLst/>
            <a:gdLst/>
            <a:ahLst/>
            <a:cxnLst/>
            <a:rect l="l" t="t" r="r" b="b"/>
            <a:pathLst>
              <a:path w="17780" h="1625600">
                <a:moveTo>
                  <a:pt x="0" y="0"/>
                </a:moveTo>
                <a:lnTo>
                  <a:pt x="17619" y="0"/>
                </a:lnTo>
                <a:lnTo>
                  <a:pt x="17619" y="1625500"/>
                </a:lnTo>
                <a:lnTo>
                  <a:pt x="0" y="1625500"/>
                </a:lnTo>
                <a:lnTo>
                  <a:pt x="0" y="0"/>
                </a:lnTo>
                <a:close/>
              </a:path>
            </a:pathLst>
          </a:custGeom>
          <a:solidFill>
            <a:srgbClr val="CC0000">
              <a:alpha val="95000"/>
            </a:srgbClr>
          </a:solidFill>
          <a:ln>
            <a:solidFill>
              <a:srgbClr val="FF0000"/>
            </a:solidFill>
          </a:ln>
        </p:spPr>
        <p:txBody>
          <a:bodyPr wrap="square" lIns="0" tIns="0" rIns="0" bIns="0" rtlCol="0"/>
          <a:lstStyle/>
          <a:p>
            <a:endParaRPr sz="1867"/>
          </a:p>
        </p:txBody>
      </p:sp>
      <p:sp>
        <p:nvSpPr>
          <p:cNvPr id="9" name="object 9"/>
          <p:cNvSpPr/>
          <p:nvPr/>
        </p:nvSpPr>
        <p:spPr>
          <a:xfrm>
            <a:off x="3551055" y="3453291"/>
            <a:ext cx="23707" cy="2424852"/>
          </a:xfrm>
          <a:custGeom>
            <a:avLst/>
            <a:gdLst/>
            <a:ahLst/>
            <a:cxnLst/>
            <a:rect l="l" t="t" r="r" b="b"/>
            <a:pathLst>
              <a:path w="17780" h="1818639">
                <a:moveTo>
                  <a:pt x="0" y="0"/>
                </a:moveTo>
                <a:lnTo>
                  <a:pt x="17619" y="0"/>
                </a:lnTo>
                <a:lnTo>
                  <a:pt x="17619" y="1818212"/>
                </a:lnTo>
                <a:lnTo>
                  <a:pt x="0" y="1818212"/>
                </a:lnTo>
                <a:lnTo>
                  <a:pt x="0" y="0"/>
                </a:lnTo>
                <a:close/>
              </a:path>
            </a:pathLst>
          </a:custGeom>
          <a:solidFill>
            <a:srgbClr val="CC0000"/>
          </a:solidFill>
        </p:spPr>
        <p:txBody>
          <a:bodyPr wrap="square" lIns="0" tIns="0" rIns="0" bIns="0" rtlCol="0"/>
          <a:lstStyle/>
          <a:p>
            <a:endParaRPr sz="1867"/>
          </a:p>
        </p:txBody>
      </p:sp>
      <p:sp>
        <p:nvSpPr>
          <p:cNvPr id="10" name="object 10"/>
          <p:cNvSpPr/>
          <p:nvPr/>
        </p:nvSpPr>
        <p:spPr>
          <a:xfrm>
            <a:off x="3551055" y="3453291"/>
            <a:ext cx="23707" cy="2424852"/>
          </a:xfrm>
          <a:custGeom>
            <a:avLst/>
            <a:gdLst/>
            <a:ahLst/>
            <a:cxnLst/>
            <a:rect l="l" t="t" r="r" b="b"/>
            <a:pathLst>
              <a:path w="17780" h="1818639">
                <a:moveTo>
                  <a:pt x="0" y="0"/>
                </a:moveTo>
                <a:lnTo>
                  <a:pt x="17619" y="0"/>
                </a:lnTo>
                <a:lnTo>
                  <a:pt x="17619" y="1818212"/>
                </a:lnTo>
                <a:lnTo>
                  <a:pt x="0" y="1818212"/>
                </a:lnTo>
                <a:lnTo>
                  <a:pt x="0" y="0"/>
                </a:lnTo>
                <a:close/>
              </a:path>
            </a:pathLst>
          </a:custGeom>
          <a:solidFill>
            <a:srgbClr val="CC0000"/>
          </a:solidFill>
          <a:ln w="12700">
            <a:solidFill>
              <a:srgbClr val="FF0000"/>
            </a:solidFill>
          </a:ln>
        </p:spPr>
        <p:txBody>
          <a:bodyPr wrap="square" lIns="0" tIns="0" rIns="0" bIns="0" rtlCol="0"/>
          <a:lstStyle/>
          <a:p>
            <a:endParaRPr sz="1867" dirty="0"/>
          </a:p>
        </p:txBody>
      </p:sp>
      <p:sp>
        <p:nvSpPr>
          <p:cNvPr id="11" name="object 11"/>
          <p:cNvSpPr/>
          <p:nvPr/>
        </p:nvSpPr>
        <p:spPr>
          <a:xfrm>
            <a:off x="3318793" y="3018104"/>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810162"/>
          </a:solidFill>
        </p:spPr>
        <p:txBody>
          <a:bodyPr wrap="square" lIns="0" tIns="0" rIns="0" bIns="0" rtlCol="0"/>
          <a:lstStyle/>
          <a:p>
            <a:endParaRPr sz="1867"/>
          </a:p>
        </p:txBody>
      </p:sp>
      <p:sp>
        <p:nvSpPr>
          <p:cNvPr id="12" name="object 12"/>
          <p:cNvSpPr/>
          <p:nvPr/>
        </p:nvSpPr>
        <p:spPr>
          <a:xfrm>
            <a:off x="3318793" y="3018104"/>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2C40A6"/>
          </a:solidFill>
        </p:spPr>
        <p:txBody>
          <a:bodyPr wrap="square" lIns="0" tIns="0" rIns="0" bIns="0" rtlCol="0"/>
          <a:lstStyle/>
          <a:p>
            <a:endParaRPr sz="1867"/>
          </a:p>
        </p:txBody>
      </p:sp>
      <p:sp>
        <p:nvSpPr>
          <p:cNvPr id="13" name="object 13"/>
          <p:cNvSpPr/>
          <p:nvPr/>
        </p:nvSpPr>
        <p:spPr>
          <a:xfrm>
            <a:off x="3318793" y="3018104"/>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4" name="object 14"/>
          <p:cNvSpPr/>
          <p:nvPr/>
        </p:nvSpPr>
        <p:spPr>
          <a:xfrm>
            <a:off x="3318793" y="3018104"/>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5" name="object 15"/>
          <p:cNvSpPr/>
          <p:nvPr/>
        </p:nvSpPr>
        <p:spPr>
          <a:xfrm>
            <a:off x="3448941" y="3132807"/>
            <a:ext cx="227563" cy="205779"/>
          </a:xfrm>
          <a:prstGeom prst="rect">
            <a:avLst/>
          </a:prstGeom>
          <a:solidFill>
            <a:schemeClr val="bg1"/>
          </a:solidFill>
        </p:spPr>
        <p:txBody>
          <a:bodyPr wrap="square" lIns="0" tIns="0" rIns="0" bIns="0" rtlCol="0"/>
          <a:lstStyle/>
          <a:p>
            <a:endParaRPr sz="1867"/>
          </a:p>
        </p:txBody>
      </p:sp>
      <p:sp>
        <p:nvSpPr>
          <p:cNvPr id="16" name="object 16"/>
          <p:cNvSpPr/>
          <p:nvPr/>
        </p:nvSpPr>
        <p:spPr>
          <a:xfrm>
            <a:off x="3318793" y="5877262"/>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810162"/>
          </a:solidFill>
        </p:spPr>
        <p:txBody>
          <a:bodyPr wrap="square" lIns="0" tIns="0" rIns="0" bIns="0" rtlCol="0"/>
          <a:lstStyle/>
          <a:p>
            <a:endParaRPr sz="1867"/>
          </a:p>
        </p:txBody>
      </p:sp>
      <p:sp>
        <p:nvSpPr>
          <p:cNvPr id="17" name="object 17"/>
          <p:cNvSpPr/>
          <p:nvPr/>
        </p:nvSpPr>
        <p:spPr>
          <a:xfrm>
            <a:off x="3318793" y="5877262"/>
            <a:ext cx="488527" cy="436033"/>
          </a:xfrm>
          <a:custGeom>
            <a:avLst/>
            <a:gdLst/>
            <a:ahLst/>
            <a:cxnLst/>
            <a:rect l="l" t="t" r="r" b="b"/>
            <a:pathLst>
              <a:path w="366394" h="327025">
                <a:moveTo>
                  <a:pt x="183006" y="326508"/>
                </a:moveTo>
                <a:lnTo>
                  <a:pt x="134374" y="320675"/>
                </a:lnTo>
                <a:lnTo>
                  <a:pt x="90663" y="304213"/>
                </a:lnTo>
                <a:lnTo>
                  <a:pt x="53621" y="278682"/>
                </a:lnTo>
                <a:lnTo>
                  <a:pt x="24997" y="245639"/>
                </a:lnTo>
                <a:lnTo>
                  <a:pt x="6540" y="206644"/>
                </a:lnTo>
                <a:lnTo>
                  <a:pt x="0" y="163254"/>
                </a:ln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close/>
              </a:path>
            </a:pathLst>
          </a:custGeom>
          <a:solidFill>
            <a:srgbClr val="2C40A6"/>
          </a:solidFill>
        </p:spPr>
        <p:txBody>
          <a:bodyPr wrap="square" lIns="0" tIns="0" rIns="0" bIns="0" rtlCol="0"/>
          <a:lstStyle/>
          <a:p>
            <a:endParaRPr sz="1867"/>
          </a:p>
        </p:txBody>
      </p:sp>
      <p:sp>
        <p:nvSpPr>
          <p:cNvPr id="18" name="object 18"/>
          <p:cNvSpPr/>
          <p:nvPr/>
        </p:nvSpPr>
        <p:spPr>
          <a:xfrm>
            <a:off x="3318793" y="5877262"/>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19" name="object 19"/>
          <p:cNvSpPr/>
          <p:nvPr/>
        </p:nvSpPr>
        <p:spPr>
          <a:xfrm>
            <a:off x="3318793" y="5877262"/>
            <a:ext cx="488527" cy="436033"/>
          </a:xfrm>
          <a:custGeom>
            <a:avLst/>
            <a:gdLst/>
            <a:ahLst/>
            <a:cxnLst/>
            <a:rect l="l" t="t" r="r" b="b"/>
            <a:pathLst>
              <a:path w="366394" h="327025">
                <a:moveTo>
                  <a:pt x="0" y="163254"/>
                </a:moveTo>
                <a:lnTo>
                  <a:pt x="6540" y="119864"/>
                </a:lnTo>
                <a:lnTo>
                  <a:pt x="24997" y="80868"/>
                </a:lnTo>
                <a:lnTo>
                  <a:pt x="53621" y="47826"/>
                </a:lnTo>
                <a:lnTo>
                  <a:pt x="90663" y="22294"/>
                </a:lnTo>
                <a:lnTo>
                  <a:pt x="134374" y="5833"/>
                </a:lnTo>
                <a:lnTo>
                  <a:pt x="183006" y="0"/>
                </a:lnTo>
                <a:lnTo>
                  <a:pt x="231638" y="5833"/>
                </a:lnTo>
                <a:lnTo>
                  <a:pt x="275349" y="22294"/>
                </a:lnTo>
                <a:lnTo>
                  <a:pt x="312391" y="47826"/>
                </a:lnTo>
                <a:lnTo>
                  <a:pt x="341015" y="80868"/>
                </a:lnTo>
                <a:lnTo>
                  <a:pt x="359472" y="119864"/>
                </a:lnTo>
                <a:lnTo>
                  <a:pt x="366012" y="163254"/>
                </a:lnTo>
                <a:lnTo>
                  <a:pt x="359472" y="206644"/>
                </a:lnTo>
                <a:lnTo>
                  <a:pt x="341015" y="245639"/>
                </a:lnTo>
                <a:lnTo>
                  <a:pt x="312391" y="278682"/>
                </a:lnTo>
                <a:lnTo>
                  <a:pt x="275349" y="304213"/>
                </a:lnTo>
                <a:lnTo>
                  <a:pt x="231638" y="320675"/>
                </a:lnTo>
                <a:lnTo>
                  <a:pt x="183006" y="326508"/>
                </a:lnTo>
                <a:lnTo>
                  <a:pt x="134374" y="320675"/>
                </a:lnTo>
                <a:lnTo>
                  <a:pt x="90663" y="304213"/>
                </a:lnTo>
                <a:lnTo>
                  <a:pt x="53621" y="278682"/>
                </a:lnTo>
                <a:lnTo>
                  <a:pt x="24997" y="245639"/>
                </a:lnTo>
                <a:lnTo>
                  <a:pt x="6540" y="206644"/>
                </a:lnTo>
                <a:lnTo>
                  <a:pt x="0" y="163254"/>
                </a:lnTo>
                <a:close/>
              </a:path>
            </a:pathLst>
          </a:custGeom>
          <a:ln w="35222">
            <a:solidFill>
              <a:srgbClr val="FFFFFF"/>
            </a:solidFill>
          </a:ln>
        </p:spPr>
        <p:txBody>
          <a:bodyPr wrap="square" lIns="0" tIns="0" rIns="0" bIns="0" rtlCol="0"/>
          <a:lstStyle/>
          <a:p>
            <a:endParaRPr sz="1867"/>
          </a:p>
        </p:txBody>
      </p:sp>
      <p:sp>
        <p:nvSpPr>
          <p:cNvPr id="20" name="object 20"/>
          <p:cNvSpPr/>
          <p:nvPr/>
        </p:nvSpPr>
        <p:spPr>
          <a:xfrm>
            <a:off x="3448941" y="5992121"/>
            <a:ext cx="227563" cy="205779"/>
          </a:xfrm>
          <a:prstGeom prst="rect">
            <a:avLst/>
          </a:prstGeom>
          <a:solidFill>
            <a:schemeClr val="bg1"/>
          </a:solidFill>
        </p:spPr>
        <p:txBody>
          <a:bodyPr wrap="square" lIns="0" tIns="0" rIns="0" bIns="0" rtlCol="0"/>
          <a:lstStyle/>
          <a:p>
            <a:endParaRPr sz="1867"/>
          </a:p>
        </p:txBody>
      </p:sp>
      <p:sp>
        <p:nvSpPr>
          <p:cNvPr id="21" name="object 21"/>
          <p:cNvSpPr/>
          <p:nvPr/>
        </p:nvSpPr>
        <p:spPr>
          <a:xfrm>
            <a:off x="4048621" y="4777735"/>
            <a:ext cx="2425699" cy="1841499"/>
          </a:xfrm>
          <a:prstGeom prst="rect">
            <a:avLst/>
          </a:prstGeom>
          <a:blipFill>
            <a:blip r:embed="rId3" cstate="print"/>
            <a:stretch>
              <a:fillRect/>
            </a:stretch>
          </a:blipFill>
        </p:spPr>
        <p:txBody>
          <a:bodyPr wrap="square" lIns="0" tIns="0" rIns="0" bIns="0" rtlCol="0"/>
          <a:lstStyle/>
          <a:p>
            <a:endParaRPr sz="1867"/>
          </a:p>
        </p:txBody>
      </p:sp>
      <p:sp>
        <p:nvSpPr>
          <p:cNvPr id="22" name="object 22"/>
          <p:cNvSpPr/>
          <p:nvPr/>
        </p:nvSpPr>
        <p:spPr>
          <a:xfrm>
            <a:off x="4026015" y="2497868"/>
            <a:ext cx="2425699" cy="1968499"/>
          </a:xfrm>
          <a:prstGeom prst="rect">
            <a:avLst/>
          </a:prstGeom>
          <a:blipFill>
            <a:blip r:embed="rId4" cstate="print"/>
            <a:stretch>
              <a:fillRect/>
            </a:stretch>
          </a:blipFill>
        </p:spPr>
        <p:txBody>
          <a:bodyPr wrap="square" lIns="0" tIns="0" rIns="0" bIns="0" rtlCol="0"/>
          <a:lstStyle/>
          <a:p>
            <a:endParaRPr sz="1867"/>
          </a:p>
        </p:txBody>
      </p:sp>
      <p:sp>
        <p:nvSpPr>
          <p:cNvPr id="23" name="object 23"/>
          <p:cNvSpPr/>
          <p:nvPr/>
        </p:nvSpPr>
        <p:spPr>
          <a:xfrm>
            <a:off x="3985503" y="244939"/>
            <a:ext cx="2425700" cy="1943099"/>
          </a:xfrm>
          <a:prstGeom prst="rect">
            <a:avLst/>
          </a:prstGeom>
          <a:blipFill>
            <a:blip r:embed="rId5" cstate="print"/>
            <a:stretch>
              <a:fillRect/>
            </a:stretch>
          </a:blipFill>
        </p:spPr>
        <p:txBody>
          <a:bodyPr wrap="square" lIns="0" tIns="0" rIns="0" bIns="0" rtlCol="0"/>
          <a:lstStyle/>
          <a:p>
            <a:endParaRPr sz="1867"/>
          </a:p>
        </p:txBody>
      </p:sp>
      <p:sp>
        <p:nvSpPr>
          <p:cNvPr id="24" name="object 24"/>
          <p:cNvSpPr/>
          <p:nvPr/>
        </p:nvSpPr>
        <p:spPr>
          <a:xfrm>
            <a:off x="6794265" y="244939"/>
            <a:ext cx="2438399" cy="1943099"/>
          </a:xfrm>
          <a:prstGeom prst="rect">
            <a:avLst/>
          </a:prstGeom>
          <a:blipFill>
            <a:blip r:embed="rId6" cstate="print"/>
            <a:stretch>
              <a:fillRect/>
            </a:stretch>
          </a:blipFill>
        </p:spPr>
        <p:txBody>
          <a:bodyPr wrap="square" lIns="0" tIns="0" rIns="0" bIns="0" rtlCol="0"/>
          <a:lstStyle/>
          <a:p>
            <a:endParaRPr sz="1867"/>
          </a:p>
        </p:txBody>
      </p:sp>
      <p:sp>
        <p:nvSpPr>
          <p:cNvPr id="25" name="object 25"/>
          <p:cNvSpPr/>
          <p:nvPr/>
        </p:nvSpPr>
        <p:spPr>
          <a:xfrm>
            <a:off x="6806964" y="2497869"/>
            <a:ext cx="2425699" cy="1930399"/>
          </a:xfrm>
          <a:prstGeom prst="rect">
            <a:avLst/>
          </a:prstGeom>
          <a:blipFill>
            <a:blip r:embed="rId7" cstate="print"/>
            <a:stretch>
              <a:fillRect/>
            </a:stretch>
          </a:blipFill>
        </p:spPr>
        <p:txBody>
          <a:bodyPr wrap="square" lIns="0" tIns="0" rIns="0" bIns="0" rtlCol="0"/>
          <a:lstStyle/>
          <a:p>
            <a:endParaRPr sz="1867"/>
          </a:p>
        </p:txBody>
      </p:sp>
      <p:sp>
        <p:nvSpPr>
          <p:cNvPr id="26" name="object 26"/>
          <p:cNvSpPr/>
          <p:nvPr/>
        </p:nvSpPr>
        <p:spPr>
          <a:xfrm>
            <a:off x="6852178" y="4777735"/>
            <a:ext cx="2387599" cy="1827941"/>
          </a:xfrm>
          <a:prstGeom prst="rect">
            <a:avLst/>
          </a:prstGeom>
          <a:blipFill>
            <a:blip r:embed="rId8" cstate="print"/>
            <a:stretch>
              <a:fillRect/>
            </a:stretch>
          </a:blipFill>
        </p:spPr>
        <p:txBody>
          <a:bodyPr wrap="square" lIns="0" tIns="0" rIns="0" bIns="0" rtlCol="0"/>
          <a:lstStyle/>
          <a:p>
            <a:endParaRPr sz="1867"/>
          </a:p>
        </p:txBody>
      </p:sp>
      <p:sp>
        <p:nvSpPr>
          <p:cNvPr id="27" name="object 27"/>
          <p:cNvSpPr txBox="1">
            <a:spLocks noGrp="1"/>
          </p:cNvSpPr>
          <p:nvPr>
            <p:ph type="title"/>
          </p:nvPr>
        </p:nvSpPr>
        <p:spPr>
          <a:xfrm>
            <a:off x="226020" y="415833"/>
            <a:ext cx="2939627" cy="399254"/>
          </a:xfrm>
          <a:prstGeom prst="rect">
            <a:avLst/>
          </a:prstGeom>
        </p:spPr>
        <p:txBody>
          <a:bodyPr spcFirstLastPara="1" vert="horz" wrap="square" lIns="0" tIns="16933" rIns="0" bIns="0" numCol="1" rtlCol="0" anchor="ctr" anchorCtr="0" compatLnSpc="1">
            <a:prstTxWarp prst="textNoShape">
              <a:avLst/>
            </a:prstTxWarp>
            <a:spAutoFit/>
          </a:bodyPr>
          <a:lstStyle/>
          <a:p>
            <a:pPr marL="16933">
              <a:lnSpc>
                <a:spcPct val="100000"/>
              </a:lnSpc>
              <a:spcBef>
                <a:spcPts val="133"/>
              </a:spcBef>
            </a:pPr>
            <a:r>
              <a:rPr sz="2400" b="1" spc="152" dirty="0">
                <a:solidFill>
                  <a:srgbClr val="000000"/>
                </a:solidFill>
                <a:latin typeface="Arial"/>
                <a:cs typeface="Arial"/>
              </a:rPr>
              <a:t>Women’s</a:t>
            </a:r>
            <a:r>
              <a:rPr sz="2400" b="1" spc="-193" dirty="0">
                <a:solidFill>
                  <a:srgbClr val="000000"/>
                </a:solidFill>
                <a:latin typeface="Arial"/>
                <a:cs typeface="Arial"/>
              </a:rPr>
              <a:t> </a:t>
            </a:r>
            <a:r>
              <a:rPr sz="2400" b="1" spc="100" dirty="0">
                <a:solidFill>
                  <a:srgbClr val="000000"/>
                </a:solidFill>
                <a:latin typeface="Arial"/>
                <a:cs typeface="Arial"/>
              </a:rPr>
              <a:t>Suffrage</a:t>
            </a:r>
            <a:endParaRPr sz="2400" b="1" dirty="0">
              <a:latin typeface="Arial"/>
              <a:cs typeface="Arial"/>
            </a:endParaRPr>
          </a:p>
        </p:txBody>
      </p:sp>
      <p:sp>
        <p:nvSpPr>
          <p:cNvPr id="30" name="object 30"/>
          <p:cNvSpPr txBox="1"/>
          <p:nvPr/>
        </p:nvSpPr>
        <p:spPr>
          <a:xfrm>
            <a:off x="286743" y="2988433"/>
            <a:ext cx="2947247" cy="735244"/>
          </a:xfrm>
          <a:prstGeom prst="rect">
            <a:avLst/>
          </a:prstGeom>
        </p:spPr>
        <p:txBody>
          <a:bodyPr vert="horz" wrap="square" lIns="0" tIns="16933" rIns="0" bIns="0" rtlCol="0">
            <a:spAutoFit/>
          </a:bodyPr>
          <a:lstStyle/>
          <a:p>
            <a:pPr marR="6773" algn="r">
              <a:lnSpc>
                <a:spcPts val="2840"/>
              </a:lnSpc>
              <a:spcBef>
                <a:spcPts val="133"/>
              </a:spcBef>
            </a:pPr>
            <a:r>
              <a:rPr sz="2400" b="1" spc="100" dirty="0">
                <a:solidFill>
                  <a:srgbClr val="000000"/>
                </a:solidFill>
                <a:latin typeface="Arial"/>
                <a:cs typeface="Arial"/>
              </a:rPr>
              <a:t>Struggle</a:t>
            </a:r>
            <a:r>
              <a:rPr sz="2400" b="1" spc="-520" dirty="0">
                <a:solidFill>
                  <a:srgbClr val="000000"/>
                </a:solidFill>
                <a:latin typeface="Arial"/>
                <a:cs typeface="Arial"/>
              </a:rPr>
              <a:t> </a:t>
            </a:r>
            <a:r>
              <a:rPr sz="2400" b="1" spc="73" dirty="0">
                <a:solidFill>
                  <a:srgbClr val="000000"/>
                </a:solidFill>
                <a:latin typeface="Arial"/>
                <a:cs typeface="Arial"/>
              </a:rPr>
              <a:t>for </a:t>
            </a:r>
            <a:r>
              <a:rPr sz="2400" b="1" spc="127" dirty="0">
                <a:solidFill>
                  <a:srgbClr val="000000"/>
                </a:solidFill>
                <a:latin typeface="Arial"/>
                <a:cs typeface="Arial"/>
              </a:rPr>
              <a:t>voting</a:t>
            </a:r>
            <a:endParaRPr sz="2400" dirty="0">
              <a:solidFill>
                <a:srgbClr val="000000"/>
              </a:solidFill>
              <a:latin typeface="Arial"/>
              <a:cs typeface="Arial"/>
            </a:endParaRPr>
          </a:p>
          <a:p>
            <a:pPr marR="6773" algn="r">
              <a:lnSpc>
                <a:spcPts val="2840"/>
              </a:lnSpc>
            </a:pPr>
            <a:r>
              <a:rPr sz="2400" b="1" spc="87" dirty="0">
                <a:solidFill>
                  <a:srgbClr val="000000"/>
                </a:solidFill>
                <a:latin typeface="Arial"/>
                <a:cs typeface="Arial"/>
              </a:rPr>
              <a:t>r</a:t>
            </a:r>
            <a:r>
              <a:rPr sz="2400" b="1" spc="40" dirty="0">
                <a:solidFill>
                  <a:srgbClr val="000000"/>
                </a:solidFill>
                <a:latin typeface="Arial"/>
                <a:cs typeface="Arial"/>
              </a:rPr>
              <a:t>i</a:t>
            </a:r>
            <a:r>
              <a:rPr sz="2400" b="1" spc="160" dirty="0">
                <a:solidFill>
                  <a:srgbClr val="000000"/>
                </a:solidFill>
                <a:latin typeface="Arial"/>
                <a:cs typeface="Arial"/>
              </a:rPr>
              <a:t>g</a:t>
            </a:r>
            <a:r>
              <a:rPr sz="2400" b="1" spc="147" dirty="0">
                <a:solidFill>
                  <a:srgbClr val="000000"/>
                </a:solidFill>
                <a:latin typeface="Arial"/>
                <a:cs typeface="Arial"/>
              </a:rPr>
              <a:t>h</a:t>
            </a:r>
            <a:r>
              <a:rPr sz="2400" b="1" spc="173" dirty="0">
                <a:solidFill>
                  <a:srgbClr val="000000"/>
                </a:solidFill>
                <a:latin typeface="Arial"/>
                <a:cs typeface="Arial"/>
              </a:rPr>
              <a:t>t</a:t>
            </a:r>
            <a:r>
              <a:rPr sz="2400" b="1" dirty="0">
                <a:solidFill>
                  <a:srgbClr val="000000"/>
                </a:solidFill>
                <a:latin typeface="Arial"/>
                <a:cs typeface="Arial"/>
              </a:rPr>
              <a:t>s</a:t>
            </a:r>
            <a:endParaRPr sz="2400" dirty="0">
              <a:solidFill>
                <a:srgbClr val="000000"/>
              </a:solidFill>
              <a:latin typeface="Arial"/>
              <a:cs typeface="Arial"/>
            </a:endParaRPr>
          </a:p>
        </p:txBody>
      </p:sp>
      <p:sp>
        <p:nvSpPr>
          <p:cNvPr id="31" name="object 31"/>
          <p:cNvSpPr txBox="1"/>
          <p:nvPr/>
        </p:nvSpPr>
        <p:spPr>
          <a:xfrm>
            <a:off x="9509405" y="885439"/>
            <a:ext cx="2269913" cy="324875"/>
          </a:xfrm>
          <a:prstGeom prst="rect">
            <a:avLst/>
          </a:prstGeom>
        </p:spPr>
        <p:txBody>
          <a:bodyPr vert="horz" wrap="square" lIns="0" tIns="16933" rIns="0" bIns="0" rtlCol="0">
            <a:spAutoFit/>
          </a:bodyPr>
          <a:lstStyle/>
          <a:p>
            <a:pPr marL="16933">
              <a:spcBef>
                <a:spcPts val="133"/>
              </a:spcBef>
            </a:pPr>
            <a:r>
              <a:rPr sz="2000" u="heavy" spc="-500" dirty="0">
                <a:solidFill>
                  <a:srgbClr val="005495"/>
                </a:solidFill>
                <a:uFill>
                  <a:solidFill>
                    <a:srgbClr val="005495"/>
                  </a:solidFill>
                </a:uFill>
                <a:latin typeface="Times New Roman"/>
                <a:cs typeface="Times New Roman"/>
              </a:rPr>
              <a:t> </a:t>
            </a:r>
            <a:r>
              <a:rPr sz="2000" b="1" u="heavy" spc="7" dirty="0">
                <a:solidFill>
                  <a:srgbClr val="2C40A6"/>
                </a:solidFill>
                <a:uFill>
                  <a:solidFill>
                    <a:srgbClr val="005495"/>
                  </a:solidFill>
                </a:uFill>
                <a:latin typeface="Arial"/>
                <a:cs typeface="Arial"/>
              </a:rPr>
              <a:t>19th</a:t>
            </a:r>
            <a:r>
              <a:rPr sz="2000" b="1" u="heavy" spc="-207" dirty="0">
                <a:solidFill>
                  <a:srgbClr val="2C40A6"/>
                </a:solidFill>
                <a:uFill>
                  <a:solidFill>
                    <a:srgbClr val="005495"/>
                  </a:solidFill>
                </a:uFill>
                <a:latin typeface="Arial"/>
                <a:cs typeface="Arial"/>
              </a:rPr>
              <a:t> </a:t>
            </a:r>
            <a:r>
              <a:rPr sz="2000" b="1" u="heavy" spc="160" dirty="0">
                <a:solidFill>
                  <a:srgbClr val="2C40A6"/>
                </a:solidFill>
                <a:uFill>
                  <a:solidFill>
                    <a:srgbClr val="005495"/>
                  </a:solidFill>
                </a:uFill>
                <a:latin typeface="Arial"/>
                <a:cs typeface="Arial"/>
              </a:rPr>
              <a:t>Amendment</a:t>
            </a:r>
            <a:endParaRPr sz="2000" dirty="0">
              <a:solidFill>
                <a:srgbClr val="2C40A6"/>
              </a:solidFill>
              <a:latin typeface="Arial"/>
              <a:cs typeface="Arial"/>
            </a:endParaRPr>
          </a:p>
        </p:txBody>
      </p:sp>
      <p:sp>
        <p:nvSpPr>
          <p:cNvPr id="32" name="object 32"/>
          <p:cNvSpPr txBox="1"/>
          <p:nvPr/>
        </p:nvSpPr>
        <p:spPr>
          <a:xfrm>
            <a:off x="9509405" y="2672727"/>
            <a:ext cx="2283460" cy="1555981"/>
          </a:xfrm>
          <a:prstGeom prst="rect">
            <a:avLst/>
          </a:prstGeom>
        </p:spPr>
        <p:txBody>
          <a:bodyPr vert="horz" wrap="square" lIns="0" tIns="16933" rIns="0" bIns="0" rtlCol="0">
            <a:spAutoFit/>
          </a:bodyPr>
          <a:lstStyle/>
          <a:p>
            <a:pPr marL="16933">
              <a:spcBef>
                <a:spcPts val="133"/>
              </a:spcBef>
            </a:pPr>
            <a:r>
              <a:rPr sz="2000" u="heavy" spc="-500" dirty="0">
                <a:solidFill>
                  <a:srgbClr val="2C40A6"/>
                </a:solidFill>
                <a:uFill>
                  <a:solidFill>
                    <a:srgbClr val="005495"/>
                  </a:solidFill>
                </a:uFill>
                <a:latin typeface="Times New Roman"/>
                <a:cs typeface="Times New Roman"/>
              </a:rPr>
              <a:t> </a:t>
            </a:r>
            <a:r>
              <a:rPr sz="2000" b="1" u="heavy" spc="60" dirty="0">
                <a:solidFill>
                  <a:srgbClr val="2C40A6"/>
                </a:solidFill>
                <a:uFill>
                  <a:solidFill>
                    <a:srgbClr val="005495"/>
                  </a:solidFill>
                </a:uFill>
                <a:latin typeface="Arial"/>
                <a:cs typeface="Arial"/>
              </a:rPr>
              <a:t>Civil </a:t>
            </a:r>
            <a:r>
              <a:rPr sz="2000" b="1" u="heavy" spc="47" dirty="0">
                <a:solidFill>
                  <a:srgbClr val="2C40A6"/>
                </a:solidFill>
                <a:uFill>
                  <a:solidFill>
                    <a:srgbClr val="005495"/>
                  </a:solidFill>
                </a:uFill>
                <a:latin typeface="Arial"/>
                <a:cs typeface="Arial"/>
              </a:rPr>
              <a:t>Ri</a:t>
            </a:r>
            <a:r>
              <a:rPr sz="2000" b="1" spc="47" dirty="0">
                <a:solidFill>
                  <a:srgbClr val="2C40A6"/>
                </a:solidFill>
                <a:latin typeface="Arial"/>
                <a:cs typeface="Arial"/>
              </a:rPr>
              <a:t>g</a:t>
            </a:r>
            <a:r>
              <a:rPr sz="2000" b="1" u="heavy" spc="47" dirty="0">
                <a:solidFill>
                  <a:srgbClr val="2C40A6"/>
                </a:solidFill>
                <a:uFill>
                  <a:solidFill>
                    <a:srgbClr val="005495"/>
                  </a:solidFill>
                </a:uFill>
                <a:latin typeface="Arial"/>
                <a:cs typeface="Arial"/>
              </a:rPr>
              <a:t>hts</a:t>
            </a:r>
            <a:r>
              <a:rPr sz="2000" b="1" u="heavy" spc="-347" dirty="0">
                <a:solidFill>
                  <a:srgbClr val="2C40A6"/>
                </a:solidFill>
                <a:uFill>
                  <a:solidFill>
                    <a:srgbClr val="005495"/>
                  </a:solidFill>
                </a:uFill>
                <a:latin typeface="Arial"/>
                <a:cs typeface="Arial"/>
              </a:rPr>
              <a:t> </a:t>
            </a:r>
            <a:r>
              <a:rPr sz="2000" b="1" u="heavy" spc="87" dirty="0">
                <a:solidFill>
                  <a:srgbClr val="2C40A6"/>
                </a:solidFill>
                <a:uFill>
                  <a:solidFill>
                    <a:srgbClr val="005495"/>
                  </a:solidFill>
                </a:uFill>
                <a:latin typeface="Arial"/>
                <a:cs typeface="Arial"/>
              </a:rPr>
              <a:t>Act</a:t>
            </a:r>
            <a:endParaRPr sz="2000" dirty="0">
              <a:solidFill>
                <a:srgbClr val="2C40A6"/>
              </a:solidFill>
              <a:latin typeface="Arial"/>
              <a:cs typeface="Arial"/>
            </a:endParaRPr>
          </a:p>
          <a:p>
            <a:pPr marL="16933"/>
            <a:r>
              <a:rPr sz="2000" u="heavy" spc="-500" dirty="0">
                <a:solidFill>
                  <a:srgbClr val="2C40A6"/>
                </a:solidFill>
                <a:uFill>
                  <a:solidFill>
                    <a:srgbClr val="005495"/>
                  </a:solidFill>
                </a:uFill>
                <a:latin typeface="Times New Roman"/>
                <a:cs typeface="Times New Roman"/>
              </a:rPr>
              <a:t> </a:t>
            </a:r>
            <a:r>
              <a:rPr sz="2000" b="1" u="heavy" spc="40" dirty="0">
                <a:solidFill>
                  <a:srgbClr val="2C40A6"/>
                </a:solidFill>
                <a:uFill>
                  <a:solidFill>
                    <a:srgbClr val="005495"/>
                  </a:solidFill>
                </a:uFill>
                <a:latin typeface="Arial"/>
                <a:cs typeface="Arial"/>
              </a:rPr>
              <a:t>1964</a:t>
            </a:r>
            <a:r>
              <a:rPr sz="2000" b="1" u="heavy" spc="-133" dirty="0">
                <a:solidFill>
                  <a:srgbClr val="2C40A6"/>
                </a:solidFill>
                <a:uFill>
                  <a:solidFill>
                    <a:srgbClr val="005495"/>
                  </a:solidFill>
                </a:uFill>
                <a:latin typeface="Arial"/>
                <a:cs typeface="Arial"/>
              </a:rPr>
              <a:t> </a:t>
            </a:r>
            <a:endParaRPr sz="2000" dirty="0">
              <a:solidFill>
                <a:srgbClr val="2C40A6"/>
              </a:solidFill>
              <a:latin typeface="Arial"/>
              <a:cs typeface="Arial"/>
            </a:endParaRPr>
          </a:p>
          <a:p>
            <a:pPr marL="16933">
              <a:spcBef>
                <a:spcPts val="2400"/>
              </a:spcBef>
            </a:pPr>
            <a:r>
              <a:rPr sz="2000" u="heavy" spc="-500" dirty="0">
                <a:solidFill>
                  <a:srgbClr val="2C40A6"/>
                </a:solidFill>
                <a:uFill>
                  <a:solidFill>
                    <a:srgbClr val="005495"/>
                  </a:solidFill>
                </a:uFill>
                <a:latin typeface="Times New Roman"/>
                <a:cs typeface="Times New Roman"/>
              </a:rPr>
              <a:t> </a:t>
            </a:r>
            <a:r>
              <a:rPr sz="2000" b="1" u="heavy" spc="107" dirty="0">
                <a:solidFill>
                  <a:srgbClr val="2C40A6"/>
                </a:solidFill>
                <a:uFill>
                  <a:solidFill>
                    <a:srgbClr val="005495"/>
                  </a:solidFill>
                </a:uFill>
                <a:latin typeface="Arial"/>
                <a:cs typeface="Arial"/>
              </a:rPr>
              <a:t>Votin</a:t>
            </a:r>
            <a:r>
              <a:rPr sz="2000" b="1" spc="107" dirty="0">
                <a:solidFill>
                  <a:srgbClr val="2C40A6"/>
                </a:solidFill>
                <a:latin typeface="Arial"/>
                <a:cs typeface="Arial"/>
              </a:rPr>
              <a:t>g</a:t>
            </a:r>
            <a:r>
              <a:rPr sz="2000" b="1" u="heavy" spc="-427" dirty="0">
                <a:solidFill>
                  <a:srgbClr val="2C40A6"/>
                </a:solidFill>
                <a:uFill>
                  <a:solidFill>
                    <a:srgbClr val="005495"/>
                  </a:solidFill>
                </a:uFill>
                <a:latin typeface="Arial"/>
                <a:cs typeface="Arial"/>
              </a:rPr>
              <a:t> </a:t>
            </a:r>
            <a:r>
              <a:rPr sz="2000" b="1" u="heavy" spc="47" dirty="0">
                <a:solidFill>
                  <a:srgbClr val="2C40A6"/>
                </a:solidFill>
                <a:uFill>
                  <a:solidFill>
                    <a:srgbClr val="005495"/>
                  </a:solidFill>
                </a:uFill>
                <a:latin typeface="Arial"/>
                <a:cs typeface="Arial"/>
              </a:rPr>
              <a:t>Rights </a:t>
            </a:r>
            <a:r>
              <a:rPr sz="2000" b="1" u="heavy" spc="87" dirty="0">
                <a:solidFill>
                  <a:srgbClr val="2C40A6"/>
                </a:solidFill>
                <a:uFill>
                  <a:solidFill>
                    <a:srgbClr val="005495"/>
                  </a:solidFill>
                </a:uFill>
                <a:latin typeface="Arial"/>
                <a:cs typeface="Arial"/>
              </a:rPr>
              <a:t>Act</a:t>
            </a:r>
            <a:endParaRPr sz="2000" dirty="0">
              <a:solidFill>
                <a:srgbClr val="2C40A6"/>
              </a:solidFill>
              <a:latin typeface="Arial"/>
              <a:cs typeface="Arial"/>
            </a:endParaRPr>
          </a:p>
          <a:p>
            <a:pPr marL="16933"/>
            <a:r>
              <a:rPr sz="2000" u="heavy" spc="-500" dirty="0">
                <a:solidFill>
                  <a:srgbClr val="2C40A6"/>
                </a:solidFill>
                <a:uFill>
                  <a:solidFill>
                    <a:srgbClr val="005495"/>
                  </a:solidFill>
                </a:uFill>
                <a:latin typeface="Times New Roman"/>
                <a:cs typeface="Times New Roman"/>
              </a:rPr>
              <a:t> </a:t>
            </a:r>
            <a:r>
              <a:rPr sz="2000" b="1" u="heavy" spc="20" dirty="0">
                <a:solidFill>
                  <a:srgbClr val="2C40A6"/>
                </a:solidFill>
                <a:uFill>
                  <a:solidFill>
                    <a:srgbClr val="005495"/>
                  </a:solidFill>
                </a:uFill>
                <a:latin typeface="Arial"/>
                <a:cs typeface="Arial"/>
              </a:rPr>
              <a:t>1965</a:t>
            </a:r>
            <a:endParaRPr sz="2000" dirty="0">
              <a:solidFill>
                <a:srgbClr val="2C40A6"/>
              </a:solidFill>
              <a:latin typeface="Arial"/>
              <a:cs typeface="Arial"/>
            </a:endParaRPr>
          </a:p>
        </p:txBody>
      </p:sp>
      <p:sp>
        <p:nvSpPr>
          <p:cNvPr id="33" name="object 33"/>
          <p:cNvSpPr txBox="1"/>
          <p:nvPr/>
        </p:nvSpPr>
        <p:spPr>
          <a:xfrm>
            <a:off x="9509404" y="5638762"/>
            <a:ext cx="2324947" cy="324875"/>
          </a:xfrm>
          <a:prstGeom prst="rect">
            <a:avLst/>
          </a:prstGeom>
        </p:spPr>
        <p:txBody>
          <a:bodyPr vert="horz" wrap="square" lIns="0" tIns="16933" rIns="0" bIns="0" rtlCol="0">
            <a:spAutoFit/>
          </a:bodyPr>
          <a:lstStyle/>
          <a:p>
            <a:pPr marL="16933">
              <a:spcBef>
                <a:spcPts val="133"/>
              </a:spcBef>
            </a:pPr>
            <a:r>
              <a:rPr sz="2000" u="heavy" spc="-500" dirty="0">
                <a:solidFill>
                  <a:srgbClr val="005495"/>
                </a:solidFill>
                <a:uFill>
                  <a:solidFill>
                    <a:srgbClr val="005495"/>
                  </a:solidFill>
                </a:uFill>
                <a:latin typeface="Times New Roman"/>
                <a:cs typeface="Times New Roman"/>
              </a:rPr>
              <a:t> </a:t>
            </a:r>
            <a:r>
              <a:rPr sz="2000" b="1" u="heavy" spc="113" dirty="0">
                <a:solidFill>
                  <a:srgbClr val="2C40A6"/>
                </a:solidFill>
                <a:uFill>
                  <a:solidFill>
                    <a:srgbClr val="005495"/>
                  </a:solidFill>
                </a:uFill>
                <a:latin typeface="Arial"/>
                <a:cs typeface="Arial"/>
              </a:rPr>
              <a:t>26th</a:t>
            </a:r>
            <a:r>
              <a:rPr sz="2000" b="1" u="heavy" spc="-200" dirty="0">
                <a:solidFill>
                  <a:srgbClr val="2C40A6"/>
                </a:solidFill>
                <a:uFill>
                  <a:solidFill>
                    <a:srgbClr val="005495"/>
                  </a:solidFill>
                </a:uFill>
                <a:latin typeface="Arial"/>
                <a:cs typeface="Arial"/>
              </a:rPr>
              <a:t> </a:t>
            </a:r>
            <a:r>
              <a:rPr sz="2000" b="1" u="heavy" spc="160" dirty="0">
                <a:solidFill>
                  <a:srgbClr val="2C40A6"/>
                </a:solidFill>
                <a:uFill>
                  <a:solidFill>
                    <a:srgbClr val="005495"/>
                  </a:solidFill>
                </a:uFill>
                <a:latin typeface="Arial"/>
                <a:cs typeface="Arial"/>
              </a:rPr>
              <a:t>Amendment</a:t>
            </a:r>
            <a:endParaRPr sz="2000" dirty="0">
              <a:solidFill>
                <a:srgbClr val="2C40A6"/>
              </a:solidFill>
              <a:latin typeface="Arial"/>
              <a:cs typeface="Arial"/>
            </a:endParaRPr>
          </a:p>
        </p:txBody>
      </p:sp>
      <p:sp>
        <p:nvSpPr>
          <p:cNvPr id="34" name="TextBox 33">
            <a:extLst>
              <a:ext uri="{FF2B5EF4-FFF2-40B4-BE49-F238E27FC236}">
                <a16:creationId xmlns:a16="http://schemas.microsoft.com/office/drawing/2014/main" id="{92D70C21-486B-5DE3-1726-A5436D24DC5E}"/>
              </a:ext>
            </a:extLst>
          </p:cNvPr>
          <p:cNvSpPr txBox="1"/>
          <p:nvPr/>
        </p:nvSpPr>
        <p:spPr>
          <a:xfrm>
            <a:off x="2362121" y="885439"/>
            <a:ext cx="803526" cy="400110"/>
          </a:xfrm>
          <a:prstGeom prst="rect">
            <a:avLst/>
          </a:prstGeom>
          <a:noFill/>
        </p:spPr>
        <p:txBody>
          <a:bodyPr wrap="square" rtlCol="0">
            <a:spAutoFit/>
          </a:bodyPr>
          <a:lstStyle/>
          <a:p>
            <a:r>
              <a:rPr lang="en-US" sz="2000" b="1" dirty="0">
                <a:solidFill>
                  <a:srgbClr val="000000"/>
                </a:solidFill>
              </a:rPr>
              <a:t>1919</a:t>
            </a:r>
          </a:p>
        </p:txBody>
      </p:sp>
      <p:sp>
        <p:nvSpPr>
          <p:cNvPr id="35" name="TextBox 34">
            <a:extLst>
              <a:ext uri="{FF2B5EF4-FFF2-40B4-BE49-F238E27FC236}">
                <a16:creationId xmlns:a16="http://schemas.microsoft.com/office/drawing/2014/main" id="{2B98CD9A-ED1B-2AD1-2D1A-CF972D756EE2}"/>
              </a:ext>
            </a:extLst>
          </p:cNvPr>
          <p:cNvSpPr txBox="1"/>
          <p:nvPr/>
        </p:nvSpPr>
        <p:spPr>
          <a:xfrm>
            <a:off x="2362121" y="3809331"/>
            <a:ext cx="1124774" cy="400110"/>
          </a:xfrm>
          <a:prstGeom prst="rect">
            <a:avLst/>
          </a:prstGeom>
          <a:noFill/>
        </p:spPr>
        <p:txBody>
          <a:bodyPr wrap="square" rtlCol="0">
            <a:spAutoFit/>
          </a:bodyPr>
          <a:lstStyle/>
          <a:p>
            <a:r>
              <a:rPr lang="en-US" sz="2000" b="1" dirty="0">
                <a:solidFill>
                  <a:srgbClr val="000000"/>
                </a:solidFill>
              </a:rPr>
              <a:t>1960s</a:t>
            </a:r>
          </a:p>
        </p:txBody>
      </p:sp>
      <p:sp>
        <p:nvSpPr>
          <p:cNvPr id="36" name="TextBox 35">
            <a:extLst>
              <a:ext uri="{FF2B5EF4-FFF2-40B4-BE49-F238E27FC236}">
                <a16:creationId xmlns:a16="http://schemas.microsoft.com/office/drawing/2014/main" id="{BC4D1211-CB99-9F47-B8F7-50C310805AF0}"/>
              </a:ext>
            </a:extLst>
          </p:cNvPr>
          <p:cNvSpPr txBox="1"/>
          <p:nvPr/>
        </p:nvSpPr>
        <p:spPr>
          <a:xfrm>
            <a:off x="2362040" y="5799240"/>
            <a:ext cx="821940" cy="400110"/>
          </a:xfrm>
          <a:prstGeom prst="rect">
            <a:avLst/>
          </a:prstGeom>
          <a:noFill/>
        </p:spPr>
        <p:txBody>
          <a:bodyPr wrap="square" rtlCol="0">
            <a:spAutoFit/>
          </a:bodyPr>
          <a:lstStyle/>
          <a:p>
            <a:r>
              <a:rPr lang="en-US" sz="2000" b="1" dirty="0">
                <a:solidFill>
                  <a:srgbClr val="000000"/>
                </a:solidFill>
              </a:rPr>
              <a:t> 1971</a:t>
            </a:r>
          </a:p>
        </p:txBody>
      </p:sp>
      <p:sp>
        <p:nvSpPr>
          <p:cNvPr id="37" name="TextBox 36">
            <a:extLst>
              <a:ext uri="{FF2B5EF4-FFF2-40B4-BE49-F238E27FC236}">
                <a16:creationId xmlns:a16="http://schemas.microsoft.com/office/drawing/2014/main" id="{CBBA44A1-B44B-D844-D855-FDB7EEEEAB75}"/>
              </a:ext>
            </a:extLst>
          </p:cNvPr>
          <p:cNvSpPr txBox="1"/>
          <p:nvPr/>
        </p:nvSpPr>
        <p:spPr>
          <a:xfrm>
            <a:off x="357649" y="4860708"/>
            <a:ext cx="2878904" cy="830997"/>
          </a:xfrm>
          <a:prstGeom prst="rect">
            <a:avLst/>
          </a:prstGeom>
          <a:noFill/>
        </p:spPr>
        <p:txBody>
          <a:bodyPr wrap="square" rtlCol="0">
            <a:spAutoFit/>
          </a:bodyPr>
          <a:lstStyle/>
          <a:p>
            <a:pPr algn="r"/>
            <a:r>
              <a:rPr lang="en-US" sz="2400" b="1" dirty="0">
                <a:solidFill>
                  <a:srgbClr val="000000"/>
                </a:solidFill>
              </a:rPr>
              <a:t>Voting age lowered to 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5F5E30-7035-4F8B-9798-10F5EE36AADB}"/>
              </a:ext>
            </a:extLst>
          </p:cNvPr>
          <p:cNvSpPr>
            <a:spLocks noGrp="1"/>
          </p:cNvSpPr>
          <p:nvPr>
            <p:ph type="body" idx="1"/>
          </p:nvPr>
        </p:nvSpPr>
        <p:spPr>
          <a:xfrm>
            <a:off x="838200" y="1903413"/>
            <a:ext cx="10515600" cy="4351337"/>
          </a:xfrm>
        </p:spPr>
        <p:txBody>
          <a:bodyPr/>
          <a:lstStyle/>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eaLnBrk="1" fontAlgn="auto" hangingPunct="1">
              <a:defRPr/>
            </a:pPr>
            <a:endParaRPr lang="en-US" sz="1200" dirty="0"/>
          </a:p>
          <a:p>
            <a:pPr marL="50800" indent="0" eaLnBrk="1" fontAlgn="auto" hangingPunct="1">
              <a:buFont typeface="Arial"/>
              <a:buNone/>
              <a:defRPr/>
            </a:pPr>
            <a:endParaRPr lang="en-US" sz="1200" dirty="0"/>
          </a:p>
        </p:txBody>
      </p:sp>
      <p:pic>
        <p:nvPicPr>
          <p:cNvPr id="7171" name="Picture 4">
            <a:extLst>
              <a:ext uri="{FF2B5EF4-FFF2-40B4-BE49-F238E27FC236}">
                <a16:creationId xmlns:a16="http://schemas.microsoft.com/office/drawing/2014/main" id="{1BD72E03-B6CE-4540-953F-786321497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B9B1F93-974A-4927-AD1D-1536A39F9CC6}"/>
              </a:ext>
            </a:extLst>
          </p:cNvPr>
          <p:cNvSpPr txBox="1"/>
          <p:nvPr/>
        </p:nvSpPr>
        <p:spPr>
          <a:xfrm rot="21001022">
            <a:off x="6895782" y="4579041"/>
            <a:ext cx="4324865" cy="1077218"/>
          </a:xfrm>
          <a:prstGeom prst="rect">
            <a:avLst/>
          </a:prstGeom>
          <a:solidFill>
            <a:srgbClr val="CC3300"/>
          </a:solidFill>
        </p:spPr>
        <p:txBody>
          <a:bodyPr wrap="square" rtlCol="0">
            <a:spAutoFit/>
          </a:bodyPr>
          <a:lstStyle/>
          <a:p>
            <a:r>
              <a:rPr lang="en-US" sz="3200" b="1" dirty="0">
                <a:solidFill>
                  <a:schemeClr val="tx2"/>
                </a:solidFill>
              </a:rPr>
              <a:t>If you don’t vote, who speaks for you?</a:t>
            </a:r>
            <a:r>
              <a:rPr lang="en-US" sz="3200" dirty="0"/>
              <a:t> </a:t>
            </a:r>
          </a:p>
        </p:txBody>
      </p:sp>
      <p:pic>
        <p:nvPicPr>
          <p:cNvPr id="4" name="Picture 3">
            <a:extLst>
              <a:ext uri="{FF2B5EF4-FFF2-40B4-BE49-F238E27FC236}">
                <a16:creationId xmlns:a16="http://schemas.microsoft.com/office/drawing/2014/main" id="{E3E4DABC-EA85-401A-BE1D-F847798FC013}"/>
              </a:ext>
            </a:extLst>
          </p:cNvPr>
          <p:cNvPicPr>
            <a:picLocks noChangeAspect="1"/>
          </p:cNvPicPr>
          <p:nvPr/>
        </p:nvPicPr>
        <p:blipFill>
          <a:blip r:embed="rId4"/>
          <a:stretch>
            <a:fillRect/>
          </a:stretch>
        </p:blipFill>
        <p:spPr>
          <a:xfrm>
            <a:off x="39869" y="741799"/>
            <a:ext cx="5414056" cy="4648080"/>
          </a:xfrm>
          <a:prstGeom prst="rect">
            <a:avLst/>
          </a:prstGeom>
        </p:spPr>
      </p:pic>
      <p:sp>
        <p:nvSpPr>
          <p:cNvPr id="9" name="TextBox 8">
            <a:extLst>
              <a:ext uri="{FF2B5EF4-FFF2-40B4-BE49-F238E27FC236}">
                <a16:creationId xmlns:a16="http://schemas.microsoft.com/office/drawing/2014/main" id="{13E940D7-6D54-4011-B501-C91C1FDD0C09}"/>
              </a:ext>
            </a:extLst>
          </p:cNvPr>
          <p:cNvSpPr txBox="1"/>
          <p:nvPr/>
        </p:nvSpPr>
        <p:spPr>
          <a:xfrm>
            <a:off x="5218398" y="767773"/>
            <a:ext cx="6958013" cy="3046413"/>
          </a:xfrm>
          <a:prstGeom prst="rect">
            <a:avLst/>
          </a:prstGeom>
          <a:noFill/>
        </p:spPr>
        <p:txBody>
          <a:bodyPr>
            <a:spAutoFit/>
          </a:bodyPr>
          <a:lstStyle/>
          <a:p>
            <a:pPr eaLnBrk="1" fontAlgn="auto" hangingPunct="1">
              <a:spcBef>
                <a:spcPts val="0"/>
              </a:spcBef>
              <a:spcAft>
                <a:spcPts val="0"/>
              </a:spcAft>
              <a:buClr>
                <a:srgbClr val="000000"/>
              </a:buClr>
              <a:buFont typeface="Arial"/>
              <a:buNone/>
              <a:defRPr/>
            </a:pPr>
            <a:r>
              <a:rPr lang="en-US" sz="4800" kern="0" dirty="0">
                <a:latin typeface="Calibri" panose="020F0502020204030204" pitchFamily="34" charset="0"/>
                <a:ea typeface="Arial"/>
                <a:cs typeface="Calibri" panose="020F0502020204030204" pitchFamily="34" charset="0"/>
                <a:sym typeface="Arial"/>
              </a:rPr>
              <a:t>Vote to: </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Voice your opinion.</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Impact our government.</a:t>
            </a:r>
          </a:p>
          <a:p>
            <a:pPr marL="571500" indent="-571500" eaLnBrk="1" fontAlgn="auto" hangingPunct="1">
              <a:spcBef>
                <a:spcPts val="0"/>
              </a:spcBef>
              <a:spcAft>
                <a:spcPts val="0"/>
              </a:spcAft>
              <a:buClr>
                <a:srgbClr val="000000"/>
              </a:buClr>
              <a:buFont typeface="Arial" panose="020B0604020202020204" pitchFamily="34" charset="0"/>
              <a:buChar char="•"/>
              <a:defRPr/>
            </a:pPr>
            <a:r>
              <a:rPr lang="en-US" sz="4800" kern="0" dirty="0">
                <a:latin typeface="Calibri" panose="020F0502020204030204" pitchFamily="34" charset="0"/>
                <a:ea typeface="Arial"/>
                <a:cs typeface="Calibri" panose="020F0502020204030204" pitchFamily="34" charset="0"/>
                <a:sym typeface="Arial"/>
              </a:rPr>
              <a:t>Elect our leaders.  </a:t>
            </a:r>
          </a:p>
        </p:txBody>
      </p:sp>
    </p:spTree>
    <p:extLst>
      <p:ext uri="{BB962C8B-B14F-4D97-AF65-F5344CB8AC3E}">
        <p14:creationId xmlns:p14="http://schemas.microsoft.com/office/powerpoint/2010/main" val="195331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B68585-5473-4B87-B04A-A559A0D830EE}"/>
              </a:ext>
            </a:extLst>
          </p:cNvPr>
          <p:cNvSpPr>
            <a:spLocks noGrp="1"/>
          </p:cNvSpPr>
          <p:nvPr>
            <p:ph type="body" idx="1"/>
          </p:nvPr>
        </p:nvSpPr>
        <p:spPr>
          <a:xfrm>
            <a:off x="88996" y="1623720"/>
            <a:ext cx="8737504" cy="5730875"/>
          </a:xfrm>
        </p:spPr>
        <p:txBody>
          <a:bodyPr/>
          <a:lstStyle/>
          <a:p>
            <a:pPr marL="50800" marR="0" lvl="0" indent="0" algn="l" defTabSz="914400" rtl="0" eaLnBrk="0" fontAlgn="base" latinLnBrk="0" hangingPunct="0">
              <a:lnSpc>
                <a:spcPct val="90000"/>
              </a:lnSpc>
              <a:spcBef>
                <a:spcPts val="1000"/>
              </a:spcBef>
              <a:spcAft>
                <a:spcPts val="0"/>
              </a:spcAft>
              <a:buClr>
                <a:srgbClr val="000000"/>
              </a:buClr>
              <a:buSzPts val="2800"/>
              <a:buFont typeface="Arial"/>
              <a:buNone/>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State and local government </a:t>
            </a:r>
            <a:r>
              <a:rPr kumimoji="0" lang="en-US" b="1" i="0" u="none" strike="noStrike" kern="0" cap="none" spc="0" normalizeH="0" baseline="0" noProof="0" dirty="0">
                <a:ln>
                  <a:noFill/>
                </a:ln>
                <a:solidFill>
                  <a:srgbClr val="000000"/>
                </a:solidFill>
                <a:effectLst/>
                <a:uLnTx/>
                <a:uFillTx/>
                <a:latin typeface="Calibri"/>
                <a:cs typeface="Calibri"/>
                <a:sym typeface="Calibri"/>
              </a:rPr>
              <a:t>directly affect </a:t>
            </a:r>
            <a:r>
              <a:rPr kumimoji="0" lang="en-US" b="1" i="0" u="none" strike="noStrike" kern="0" cap="none" spc="0" normalizeH="0" baseline="0" noProof="0" dirty="0">
                <a:ln>
                  <a:noFill/>
                </a:ln>
                <a:solidFill>
                  <a:srgbClr val="FF0000"/>
                </a:solidFill>
                <a:effectLst/>
                <a:uLnTx/>
                <a:uFillTx/>
                <a:latin typeface="Calibri"/>
                <a:cs typeface="Calibri"/>
                <a:sym typeface="Calibri"/>
              </a:rPr>
              <a:t>your </a:t>
            </a:r>
            <a:r>
              <a:rPr kumimoji="0" lang="en-US" b="1" i="0" u="none" strike="noStrike" kern="0" cap="none" spc="0" normalizeH="0" baseline="0" noProof="0" dirty="0">
                <a:ln>
                  <a:noFill/>
                </a:ln>
                <a:solidFill>
                  <a:srgbClr val="000000"/>
                </a:solidFill>
                <a:effectLst/>
                <a:uLnTx/>
                <a:uFillTx/>
                <a:latin typeface="Calibri"/>
                <a:cs typeface="Calibri"/>
                <a:sym typeface="Calibri"/>
              </a:rPr>
              <a:t>daily life</a:t>
            </a:r>
            <a:r>
              <a:rPr kumimoji="0" lang="en-US" b="0" i="0" u="none" strike="noStrike" kern="0" cap="none" spc="0" normalizeH="0" baseline="0" noProof="0" dirty="0">
                <a:ln>
                  <a:noFill/>
                </a:ln>
                <a:solidFill>
                  <a:srgbClr val="000000"/>
                </a:solidFill>
                <a:effectLst/>
                <a:uLnTx/>
                <a:uFillTx/>
                <a:latin typeface="Calibri"/>
                <a:cs typeface="Calibri"/>
                <a:sym typeface="Calibri"/>
              </a:rPr>
              <a:t>. State and local elected officials make decisions about:</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Taxes/ how tax money is spent.</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Police and public safety.</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Schools and education issues.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Roads, public transportation.</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Parks, Rec-Centers, libraries.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Public libraries.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Environmental issues.</a:t>
            </a:r>
          </a:p>
          <a:p>
            <a:pPr marL="457200" marR="0" lvl="0" indent="-406400" algn="l" defTabSz="914400" rtl="0" eaLnBrk="0" fontAlgn="base" latinLnBrk="0" hangingPunct="0">
              <a:lnSpc>
                <a:spcPct val="90000"/>
              </a:lnSpc>
              <a:spcBef>
                <a:spcPts val="1000"/>
              </a:spcBef>
              <a:spcAft>
                <a:spcPts val="0"/>
              </a:spcAft>
              <a:buClr>
                <a:srgbClr val="000000"/>
              </a:buClr>
              <a:buSzPts val="2800"/>
              <a:buFont typeface="Arial"/>
              <a:buChar char="•"/>
              <a:tabLst/>
              <a:defRPr/>
            </a:pPr>
            <a:r>
              <a:rPr kumimoji="0" lang="en-US" b="0" i="0" u="none" strike="noStrike" kern="0" cap="none" spc="0" normalizeH="0" baseline="0" noProof="0" dirty="0">
                <a:ln>
                  <a:noFill/>
                </a:ln>
                <a:solidFill>
                  <a:srgbClr val="000000"/>
                </a:solidFill>
                <a:effectLst/>
                <a:uLnTx/>
                <a:uFillTx/>
                <a:latin typeface="Calibri"/>
                <a:cs typeface="Calibri"/>
                <a:sym typeface="Calibri"/>
              </a:rPr>
              <a:t>Rules about voting.  </a:t>
            </a:r>
          </a:p>
          <a:p>
            <a:endParaRPr lang="en-US" dirty="0"/>
          </a:p>
        </p:txBody>
      </p:sp>
      <p:sp>
        <p:nvSpPr>
          <p:cNvPr id="6" name="Scroll: Horizontal 5">
            <a:extLst>
              <a:ext uri="{FF2B5EF4-FFF2-40B4-BE49-F238E27FC236}">
                <a16:creationId xmlns:a16="http://schemas.microsoft.com/office/drawing/2014/main" id="{1A3AC5F7-D749-4071-A1C7-629F3C776E9F}"/>
              </a:ext>
            </a:extLst>
          </p:cNvPr>
          <p:cNvSpPr/>
          <p:nvPr/>
        </p:nvSpPr>
        <p:spPr>
          <a:xfrm>
            <a:off x="474663" y="0"/>
            <a:ext cx="6472237" cy="1608138"/>
          </a:xfrm>
          <a:prstGeom prst="horizontalScroll">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Every </a:t>
            </a:r>
            <a:r>
              <a:rPr lang="en-US" sz="4400" b="1" dirty="0">
                <a:solidFill>
                  <a:srgbClr val="FFFFFF"/>
                </a:solidFill>
                <a:latin typeface="Calibri" panose="020F0502020204030204" pitchFamily="34" charset="0"/>
                <a:cs typeface="Calibri" panose="020F0502020204030204" pitchFamily="34" charset="0"/>
              </a:rPr>
              <a:t>Election</a:t>
            </a: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 Matters</a:t>
            </a:r>
            <a:r>
              <a:rPr kumimoji="0" lang="en-US" sz="4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pitchFamily="34" charset="0"/>
              </a:rPr>
              <a:t>!</a:t>
            </a:r>
          </a:p>
        </p:txBody>
      </p:sp>
      <p:pic>
        <p:nvPicPr>
          <p:cNvPr id="2" name="Picture 1">
            <a:extLst>
              <a:ext uri="{FF2B5EF4-FFF2-40B4-BE49-F238E27FC236}">
                <a16:creationId xmlns:a16="http://schemas.microsoft.com/office/drawing/2014/main" id="{9C3C733F-59E9-4CA6-8902-BCFAE7C076BA}"/>
              </a:ext>
            </a:extLst>
          </p:cNvPr>
          <p:cNvPicPr>
            <a:picLocks noChangeAspect="1"/>
          </p:cNvPicPr>
          <p:nvPr/>
        </p:nvPicPr>
        <p:blipFill>
          <a:blip r:embed="rId3"/>
          <a:stretch>
            <a:fillRect/>
          </a:stretch>
        </p:blipFill>
        <p:spPr>
          <a:xfrm>
            <a:off x="9071459" y="4586904"/>
            <a:ext cx="2833258" cy="2124944"/>
          </a:xfrm>
          <a:prstGeom prst="rect">
            <a:avLst/>
          </a:prstGeom>
        </p:spPr>
      </p:pic>
      <p:pic>
        <p:nvPicPr>
          <p:cNvPr id="12" name="Picture 11">
            <a:extLst>
              <a:ext uri="{FF2B5EF4-FFF2-40B4-BE49-F238E27FC236}">
                <a16:creationId xmlns:a16="http://schemas.microsoft.com/office/drawing/2014/main" id="{AC7FD6E2-3BC0-4E66-BB9C-022F625340D2}"/>
              </a:ext>
            </a:extLst>
          </p:cNvPr>
          <p:cNvPicPr>
            <a:picLocks noChangeAspect="1"/>
          </p:cNvPicPr>
          <p:nvPr/>
        </p:nvPicPr>
        <p:blipFill>
          <a:blip r:embed="rId4"/>
          <a:stretch>
            <a:fillRect/>
          </a:stretch>
        </p:blipFill>
        <p:spPr>
          <a:xfrm>
            <a:off x="8575020" y="408600"/>
            <a:ext cx="2922494" cy="2994178"/>
          </a:xfrm>
          <a:prstGeom prst="rect">
            <a:avLst/>
          </a:prstGeom>
        </p:spPr>
      </p:pic>
      <p:pic>
        <p:nvPicPr>
          <p:cNvPr id="14" name="Picture 13">
            <a:extLst>
              <a:ext uri="{FF2B5EF4-FFF2-40B4-BE49-F238E27FC236}">
                <a16:creationId xmlns:a16="http://schemas.microsoft.com/office/drawing/2014/main" id="{2296F239-F0D5-44C2-94D5-749978A138BC}"/>
              </a:ext>
            </a:extLst>
          </p:cNvPr>
          <p:cNvPicPr>
            <a:picLocks noChangeAspect="1"/>
          </p:cNvPicPr>
          <p:nvPr/>
        </p:nvPicPr>
        <p:blipFill>
          <a:blip r:embed="rId5"/>
          <a:stretch>
            <a:fillRect/>
          </a:stretch>
        </p:blipFill>
        <p:spPr>
          <a:xfrm>
            <a:off x="6590489" y="5274925"/>
            <a:ext cx="1984531" cy="1376828"/>
          </a:xfrm>
          <a:prstGeom prst="rect">
            <a:avLst/>
          </a:prstGeom>
        </p:spPr>
      </p:pic>
      <p:pic>
        <p:nvPicPr>
          <p:cNvPr id="4" name="Picture 2" descr="EXCLUSIVE: Fairfax County adjusts emergency staffing with dozens of workers  out due to COVID-19 | FFXnow - Fairfax County, Va. local news">
            <a:extLst>
              <a:ext uri="{FF2B5EF4-FFF2-40B4-BE49-F238E27FC236}">
                <a16:creationId xmlns:a16="http://schemas.microsoft.com/office/drawing/2014/main" id="{09A902DB-B0C7-B3A7-ACE2-69A7250A58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16" r="-936" b="12164"/>
          <a:stretch/>
        </p:blipFill>
        <p:spPr bwMode="auto">
          <a:xfrm>
            <a:off x="5703029" y="2895835"/>
            <a:ext cx="32918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airfax County Park Authority - Did you know the Fairfax County Park  Authority has an indoor water play complex? The fun is at Cub Run RECenter  in Chantilly. Times are limited, and">
            <a:extLst>
              <a:ext uri="{FF2B5EF4-FFF2-40B4-BE49-F238E27FC236}">
                <a16:creationId xmlns:a16="http://schemas.microsoft.com/office/drawing/2014/main" id="{F8BFA684-7487-77DC-7883-6B2F0D7990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853" y="2541746"/>
            <a:ext cx="3512561" cy="183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13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62"/>
        <p:cNvGrpSpPr/>
        <p:nvPr/>
      </p:nvGrpSpPr>
      <p:grpSpPr>
        <a:xfrm>
          <a:off x="0" y="0"/>
          <a:ext cx="0" cy="0"/>
          <a:chOff x="0" y="0"/>
          <a:chExt cx="0" cy="0"/>
        </a:xfrm>
      </p:grpSpPr>
      <p:sp>
        <p:nvSpPr>
          <p:cNvPr id="1063" name="Google Shape;1063;p57"/>
          <p:cNvSpPr txBox="1">
            <a:spLocks noGrp="1"/>
          </p:cNvSpPr>
          <p:nvPr>
            <p:ph type="title"/>
          </p:nvPr>
        </p:nvSpPr>
        <p:spPr>
          <a:xfrm>
            <a:off x="953000" y="248067"/>
            <a:ext cx="10285600" cy="763600"/>
          </a:xfrm>
          <a:prstGeom prst="rect">
            <a:avLst/>
          </a:prstGeom>
        </p:spPr>
        <p:txBody>
          <a:bodyPr spcFirstLastPara="1" wrap="square" lIns="121900" tIns="121900" rIns="121900" bIns="121900" anchor="t" anchorCtr="0">
            <a:noAutofit/>
          </a:bodyPr>
          <a:lstStyle/>
          <a:p>
            <a:r>
              <a:rPr lang="en" b="1" dirty="0"/>
              <a:t>Parents in the Military?</a:t>
            </a:r>
            <a:endParaRPr b="1" dirty="0"/>
          </a:p>
        </p:txBody>
      </p:sp>
      <p:sp>
        <p:nvSpPr>
          <p:cNvPr id="1064" name="Google Shape;1064;p57"/>
          <p:cNvSpPr txBox="1">
            <a:spLocks noGrp="1"/>
          </p:cNvSpPr>
          <p:nvPr>
            <p:ph type="subTitle" idx="1"/>
          </p:nvPr>
        </p:nvSpPr>
        <p:spPr>
          <a:xfrm>
            <a:off x="1163720" y="1178560"/>
            <a:ext cx="10285600" cy="5431373"/>
          </a:xfrm>
          <a:prstGeom prst="rect">
            <a:avLst/>
          </a:prstGeom>
        </p:spPr>
        <p:txBody>
          <a:bodyPr spcFirstLastPara="1" wrap="square" lIns="121900" tIns="121900" rIns="121900" bIns="121900" anchor="t" anchorCtr="0">
            <a:noAutofit/>
          </a:bodyPr>
          <a:lstStyle/>
          <a:p>
            <a:pPr marL="0" indent="0"/>
            <a:r>
              <a:rPr lang="en" sz="3200" dirty="0">
                <a:latin typeface="Poppins"/>
                <a:ea typeface="Poppins"/>
                <a:cs typeface="Poppins"/>
                <a:sym typeface="Poppins"/>
              </a:rPr>
              <a:t>Ask them for advice about where you should register, in Virginia or your home state. </a:t>
            </a:r>
          </a:p>
          <a:p>
            <a:pPr marL="0" indent="0"/>
            <a:endParaRPr lang="en" sz="3200" dirty="0">
              <a:latin typeface="Poppins"/>
              <a:ea typeface="Poppins"/>
              <a:cs typeface="Poppins"/>
              <a:sym typeface="Poppins"/>
            </a:endParaRPr>
          </a:p>
          <a:p>
            <a:pPr marL="0" indent="0"/>
            <a:r>
              <a:rPr lang="en" sz="3200" dirty="0">
                <a:latin typeface="Poppins"/>
                <a:ea typeface="Poppins"/>
                <a:cs typeface="Poppins"/>
                <a:sym typeface="Poppins"/>
              </a:rPr>
              <a:t>To find out about registering in your home state:</a:t>
            </a:r>
            <a:endParaRPr lang="en-US" sz="3200" b="1" dirty="0">
              <a:latin typeface="Poppins"/>
              <a:ea typeface="Poppins"/>
              <a:cs typeface="Poppins"/>
              <a:sym typeface="Poppins"/>
            </a:endParaRPr>
          </a:p>
          <a:p>
            <a:pPr marL="609585" indent="-516454" algn="l">
              <a:spcBef>
                <a:spcPts val="1600"/>
              </a:spcBef>
              <a:buSzPts val="2500"/>
              <a:buFont typeface="Poppins"/>
              <a:buChar char="●"/>
            </a:pPr>
            <a:r>
              <a:rPr lang="en-US" sz="3333" dirty="0">
                <a:latin typeface="Poppins"/>
                <a:ea typeface="Poppins"/>
                <a:cs typeface="Poppins"/>
                <a:sym typeface="Poppins"/>
              </a:rPr>
              <a:t>Go to </a:t>
            </a:r>
            <a:r>
              <a:rPr lang="en-US" sz="3333" b="1" dirty="0">
                <a:latin typeface="Poppins"/>
                <a:ea typeface="Poppins"/>
                <a:cs typeface="Poppins"/>
                <a:sym typeface="Poppins"/>
              </a:rPr>
              <a:t>vote411.org</a:t>
            </a:r>
          </a:p>
          <a:p>
            <a:pPr marL="609585" indent="-516454" algn="l">
              <a:buSzPts val="2500"/>
              <a:buFont typeface="Poppins"/>
              <a:buChar char="●"/>
            </a:pPr>
            <a:r>
              <a:rPr lang="en" sz="3333" dirty="0">
                <a:latin typeface="Poppins"/>
                <a:ea typeface="Poppins"/>
                <a:cs typeface="Poppins"/>
                <a:sym typeface="Poppins"/>
              </a:rPr>
              <a:t>Click on </a:t>
            </a:r>
            <a:r>
              <a:rPr lang="en" sz="3333" b="1" dirty="0">
                <a:latin typeface="Poppins"/>
                <a:ea typeface="Poppins"/>
                <a:cs typeface="Poppins"/>
                <a:sym typeface="Poppins"/>
              </a:rPr>
              <a:t>register to vote</a:t>
            </a:r>
            <a:endParaRPr sz="3333" b="1" dirty="0">
              <a:latin typeface="Poppins"/>
              <a:ea typeface="Poppins"/>
              <a:cs typeface="Poppins"/>
              <a:sym typeface="Poppins"/>
            </a:endParaRPr>
          </a:p>
          <a:p>
            <a:pPr marL="609585" indent="-516454" algn="l">
              <a:buSzPts val="2500"/>
              <a:buFont typeface="Poppins"/>
              <a:buChar char="●"/>
            </a:pPr>
            <a:r>
              <a:rPr lang="en" sz="3333" dirty="0">
                <a:latin typeface="Poppins"/>
                <a:ea typeface="Poppins"/>
                <a:cs typeface="Poppins"/>
                <a:sym typeface="Poppins"/>
              </a:rPr>
              <a:t>Enter</a:t>
            </a:r>
            <a:r>
              <a:rPr lang="en" sz="3333" b="1" dirty="0">
                <a:latin typeface="Poppins"/>
                <a:ea typeface="Poppins"/>
                <a:cs typeface="Poppins"/>
                <a:sym typeface="Poppins"/>
              </a:rPr>
              <a:t> </a:t>
            </a:r>
            <a:r>
              <a:rPr lang="en" sz="3333" dirty="0">
                <a:latin typeface="Poppins"/>
                <a:ea typeface="Poppins"/>
                <a:cs typeface="Poppins"/>
                <a:sym typeface="Poppins"/>
              </a:rPr>
              <a:t>your </a:t>
            </a:r>
            <a:r>
              <a:rPr lang="en" sz="3333" b="1" dirty="0">
                <a:latin typeface="Poppins"/>
                <a:ea typeface="Poppins"/>
                <a:cs typeface="Poppins"/>
                <a:sym typeface="Poppins"/>
              </a:rPr>
              <a:t>Zip Code</a:t>
            </a:r>
            <a:endParaRPr sz="3333" b="1" dirty="0">
              <a:latin typeface="Poppins"/>
              <a:ea typeface="Poppins"/>
              <a:cs typeface="Poppins"/>
              <a:sym typeface="Poppins"/>
            </a:endParaRPr>
          </a:p>
          <a:p>
            <a:pPr marL="609585" indent="-516454" algn="l">
              <a:buSzPts val="2500"/>
              <a:buFont typeface="Poppins"/>
              <a:buChar char="●"/>
            </a:pPr>
            <a:r>
              <a:rPr lang="en" sz="3333" dirty="0">
                <a:latin typeface="Poppins"/>
                <a:ea typeface="Poppins"/>
                <a:cs typeface="Poppins"/>
                <a:sym typeface="Poppins"/>
              </a:rPr>
              <a:t>Information about registering in a different state will appear</a:t>
            </a:r>
            <a:endParaRPr sz="3333" dirty="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986"/>
        <p:cNvGrpSpPr/>
        <p:nvPr/>
      </p:nvGrpSpPr>
      <p:grpSpPr>
        <a:xfrm>
          <a:off x="0" y="0"/>
          <a:ext cx="0" cy="0"/>
          <a:chOff x="0" y="0"/>
          <a:chExt cx="0" cy="0"/>
        </a:xfrm>
      </p:grpSpPr>
      <p:sp>
        <p:nvSpPr>
          <p:cNvPr id="3" name="Rectangle 2">
            <a:extLst>
              <a:ext uri="{FF2B5EF4-FFF2-40B4-BE49-F238E27FC236}">
                <a16:creationId xmlns:a16="http://schemas.microsoft.com/office/drawing/2014/main" id="{ED48564B-65FA-5C7A-5B5E-B075E6E81C2D}"/>
              </a:ext>
            </a:extLst>
          </p:cNvPr>
          <p:cNvSpPr/>
          <p:nvPr/>
        </p:nvSpPr>
        <p:spPr>
          <a:xfrm>
            <a:off x="9903663" y="182522"/>
            <a:ext cx="2010720" cy="4630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Google Shape;989;p56"/>
          <p:cNvSpPr txBox="1">
            <a:spLocks noGrp="1"/>
          </p:cNvSpPr>
          <p:nvPr>
            <p:ph type="subTitle" idx="1"/>
          </p:nvPr>
        </p:nvSpPr>
        <p:spPr>
          <a:xfrm>
            <a:off x="1242098" y="645529"/>
            <a:ext cx="9892000" cy="2422192"/>
          </a:xfrm>
          <a:prstGeom prst="rect">
            <a:avLst/>
          </a:prstGeom>
          <a:noFill/>
        </p:spPr>
        <p:txBody>
          <a:bodyPr spcFirstLastPara="1" wrap="square" lIns="121900" tIns="121900" rIns="121900" bIns="121900" anchor="t" anchorCtr="0">
            <a:noAutofit/>
          </a:bodyPr>
          <a:lstStyle/>
          <a:p>
            <a:pPr marL="0" indent="0"/>
            <a:endParaRPr lang="en-US" sz="2400" dirty="0">
              <a:latin typeface="Poppins"/>
              <a:ea typeface="Poppins"/>
              <a:cs typeface="Poppins"/>
              <a:sym typeface="Poppins"/>
            </a:endParaRPr>
          </a:p>
          <a:p>
            <a:pPr marL="609585" indent="-516454" algn="l">
              <a:spcBef>
                <a:spcPts val="1600"/>
              </a:spcBef>
              <a:buSzPts val="2500"/>
              <a:buFont typeface="Poppins"/>
              <a:buChar char="●"/>
            </a:pPr>
            <a:r>
              <a:rPr lang="en-US" sz="3333" b="1" dirty="0">
                <a:solidFill>
                  <a:schemeClr val="tx1"/>
                </a:solidFill>
                <a:latin typeface="Poppins"/>
                <a:ea typeface="Poppins"/>
                <a:cs typeface="Poppins"/>
                <a:sym typeface="Poppins"/>
              </a:rPr>
              <a:t>Virginia resident</a:t>
            </a:r>
          </a:p>
          <a:p>
            <a:pPr marL="609585" indent="-516454" algn="l">
              <a:buSzPts val="2500"/>
              <a:buFont typeface="Poppins"/>
              <a:buChar char="●"/>
            </a:pPr>
            <a:r>
              <a:rPr lang="en-US" sz="3333" b="1" dirty="0">
                <a:solidFill>
                  <a:schemeClr val="tx1"/>
                </a:solidFill>
                <a:latin typeface="Poppins"/>
                <a:ea typeface="Poppins"/>
                <a:cs typeface="Poppins"/>
                <a:sym typeface="Poppins"/>
              </a:rPr>
              <a:t>U.S. Citizen</a:t>
            </a:r>
          </a:p>
          <a:p>
            <a:pPr marL="609585" indent="-516454" algn="l">
              <a:buSzPts val="2500"/>
              <a:buFont typeface="Poppins"/>
              <a:buChar char="●"/>
            </a:pPr>
            <a:r>
              <a:rPr lang="en-US" sz="3333" b="1" dirty="0">
                <a:solidFill>
                  <a:schemeClr val="tx1"/>
                </a:solidFill>
                <a:latin typeface="Poppins"/>
                <a:ea typeface="Poppins"/>
                <a:cs typeface="Poppins"/>
                <a:sym typeface="Poppins"/>
              </a:rPr>
              <a:t>18 on or before November 7, 2023</a:t>
            </a:r>
          </a:p>
          <a:p>
            <a:pPr marL="0" indent="0" algn="l">
              <a:spcBef>
                <a:spcPts val="1600"/>
              </a:spcBef>
              <a:spcAft>
                <a:spcPts val="1600"/>
              </a:spcAft>
            </a:pPr>
            <a:endParaRPr lang="en-US" sz="3333" b="1" dirty="0">
              <a:latin typeface="Poppins"/>
              <a:ea typeface="Poppins"/>
              <a:cs typeface="Poppins"/>
              <a:sym typeface="Poppins"/>
            </a:endParaRPr>
          </a:p>
        </p:txBody>
      </p:sp>
      <p:sp>
        <p:nvSpPr>
          <p:cNvPr id="988" name="Google Shape;988;p56"/>
          <p:cNvSpPr txBox="1">
            <a:spLocks noGrp="1"/>
          </p:cNvSpPr>
          <p:nvPr>
            <p:ph type="title"/>
          </p:nvPr>
        </p:nvSpPr>
        <p:spPr>
          <a:xfrm>
            <a:off x="953200" y="155229"/>
            <a:ext cx="10285600" cy="763600"/>
          </a:xfrm>
          <a:prstGeom prst="rect">
            <a:avLst/>
          </a:prstGeom>
          <a:noFill/>
        </p:spPr>
        <p:txBody>
          <a:bodyPr spcFirstLastPara="1" wrap="square" lIns="121900" tIns="121900" rIns="121900" bIns="121900" anchor="t" anchorCtr="0">
            <a:noAutofit/>
          </a:bodyPr>
          <a:lstStyle/>
          <a:p>
            <a:r>
              <a:rPr lang="en-US" b="1" dirty="0"/>
              <a:t>Who can </a:t>
            </a:r>
            <a:r>
              <a:rPr lang="en-US" b="1" u="sng" dirty="0"/>
              <a:t>register and vote</a:t>
            </a:r>
            <a:r>
              <a:rPr lang="en-US" b="1" dirty="0"/>
              <a:t>?</a:t>
            </a:r>
          </a:p>
        </p:txBody>
      </p:sp>
      <p:sp>
        <p:nvSpPr>
          <p:cNvPr id="987" name="Google Shape;987;p56"/>
          <p:cNvSpPr/>
          <p:nvPr/>
        </p:nvSpPr>
        <p:spPr>
          <a:xfrm>
            <a:off x="-112400" y="0"/>
            <a:ext cx="12416800" cy="3379200"/>
          </a:xfrm>
          <a:prstGeom prst="rect">
            <a:avLst/>
          </a:prstGeom>
          <a:no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0" name="Google Shape;990;p56"/>
          <p:cNvSpPr txBox="1">
            <a:spLocks noGrp="1"/>
          </p:cNvSpPr>
          <p:nvPr>
            <p:ph type="title"/>
          </p:nvPr>
        </p:nvSpPr>
        <p:spPr>
          <a:xfrm>
            <a:off x="1149933" y="3223024"/>
            <a:ext cx="10285600" cy="763600"/>
          </a:xfrm>
          <a:prstGeom prst="rect">
            <a:avLst/>
          </a:prstGeom>
        </p:spPr>
        <p:txBody>
          <a:bodyPr spcFirstLastPara="1" wrap="square" lIns="121900" tIns="121900" rIns="121900" bIns="121900" anchor="t" anchorCtr="0">
            <a:noAutofit/>
          </a:bodyPr>
          <a:lstStyle/>
          <a:p>
            <a:r>
              <a:rPr lang="en" b="1"/>
              <a:t>Who can </a:t>
            </a:r>
            <a:r>
              <a:rPr lang="en" b="1" u="sng"/>
              <a:t>pre-register?</a:t>
            </a:r>
            <a:endParaRPr b="1"/>
          </a:p>
        </p:txBody>
      </p:sp>
      <p:sp>
        <p:nvSpPr>
          <p:cNvPr id="991" name="Google Shape;991;p56"/>
          <p:cNvSpPr/>
          <p:nvPr/>
        </p:nvSpPr>
        <p:spPr>
          <a:xfrm>
            <a:off x="-40360" y="3136770"/>
            <a:ext cx="12192000" cy="4472749"/>
          </a:xfrm>
          <a:prstGeom prst="rect">
            <a:avLst/>
          </a:prstGeom>
          <a:solidFill>
            <a:srgbClr val="2C40A6"/>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2" name="Google Shape;992;p56"/>
          <p:cNvSpPr txBox="1">
            <a:spLocks noGrp="1"/>
          </p:cNvSpPr>
          <p:nvPr>
            <p:ph type="title"/>
          </p:nvPr>
        </p:nvSpPr>
        <p:spPr>
          <a:xfrm>
            <a:off x="848498" y="3013210"/>
            <a:ext cx="10285600" cy="1057539"/>
          </a:xfrm>
          <a:prstGeom prst="rect">
            <a:avLst/>
          </a:prstGeom>
        </p:spPr>
        <p:txBody>
          <a:bodyPr spcFirstLastPara="1" wrap="square" lIns="121900" tIns="121900" rIns="121900" bIns="121900" anchor="t" anchorCtr="0">
            <a:noAutofit/>
          </a:bodyPr>
          <a:lstStyle/>
          <a:p>
            <a:r>
              <a:rPr lang="en" b="1" dirty="0">
                <a:solidFill>
                  <a:schemeClr val="tx2"/>
                </a:solidFill>
              </a:rPr>
              <a:t>Who can </a:t>
            </a:r>
            <a:r>
              <a:rPr lang="en" b="1" u="sng" dirty="0">
                <a:solidFill>
                  <a:schemeClr val="tx2"/>
                </a:solidFill>
              </a:rPr>
              <a:t>pre-register</a:t>
            </a:r>
            <a:r>
              <a:rPr lang="en" b="1" dirty="0">
                <a:solidFill>
                  <a:schemeClr val="tx2"/>
                </a:solidFill>
              </a:rPr>
              <a:t>?</a:t>
            </a:r>
            <a:endParaRPr b="1" dirty="0">
              <a:solidFill>
                <a:schemeClr val="tx2"/>
              </a:solidFill>
            </a:endParaRPr>
          </a:p>
        </p:txBody>
      </p:sp>
      <p:sp>
        <p:nvSpPr>
          <p:cNvPr id="993" name="Google Shape;993;p56"/>
          <p:cNvSpPr txBox="1">
            <a:spLocks noGrp="1"/>
          </p:cNvSpPr>
          <p:nvPr>
            <p:ph type="subTitle" idx="1"/>
          </p:nvPr>
        </p:nvSpPr>
        <p:spPr>
          <a:xfrm>
            <a:off x="1023367" y="3440916"/>
            <a:ext cx="10285600" cy="2375080"/>
          </a:xfrm>
          <a:prstGeom prst="rect">
            <a:avLst/>
          </a:prstGeom>
        </p:spPr>
        <p:txBody>
          <a:bodyPr spcFirstLastPara="1" wrap="square" lIns="121900" tIns="121900" rIns="121900" bIns="121900" anchor="t" anchorCtr="0">
            <a:noAutofit/>
          </a:bodyPr>
          <a:lstStyle/>
          <a:p>
            <a:pPr marL="0" indent="0"/>
            <a:endParaRPr sz="2400" dirty="0">
              <a:solidFill>
                <a:schemeClr val="tx2"/>
              </a:solidFill>
              <a:latin typeface="Poppins"/>
              <a:ea typeface="Poppins"/>
              <a:cs typeface="Poppins"/>
              <a:sym typeface="Poppins"/>
            </a:endParaRPr>
          </a:p>
          <a:p>
            <a:pPr marL="609585" indent="-516454" algn="l">
              <a:spcBef>
                <a:spcPts val="1600"/>
              </a:spcBef>
              <a:buClr>
                <a:schemeClr val="lt1"/>
              </a:buClr>
              <a:buSzPts val="2500"/>
              <a:buFont typeface="Poppins"/>
              <a:buChar char="●"/>
            </a:pPr>
            <a:r>
              <a:rPr lang="en" sz="3333" b="1" dirty="0">
                <a:solidFill>
                  <a:schemeClr val="tx2"/>
                </a:solidFill>
                <a:latin typeface="Poppins"/>
                <a:ea typeface="Poppins"/>
                <a:cs typeface="Poppins"/>
                <a:sym typeface="Poppins"/>
              </a:rPr>
              <a:t>Virginia resident</a:t>
            </a:r>
            <a:endParaRPr sz="3333" b="1" dirty="0">
              <a:solidFill>
                <a:schemeClr val="tx2"/>
              </a:solidFill>
              <a:latin typeface="Poppins"/>
              <a:ea typeface="Poppins"/>
              <a:cs typeface="Poppins"/>
              <a:sym typeface="Poppins"/>
            </a:endParaRPr>
          </a:p>
          <a:p>
            <a:pPr marL="609585" indent="-516454" algn="l">
              <a:buClr>
                <a:schemeClr val="lt1"/>
              </a:buClr>
              <a:buSzPts val="2500"/>
              <a:buFont typeface="Poppins"/>
              <a:buChar char="●"/>
            </a:pPr>
            <a:r>
              <a:rPr lang="en" sz="3333" b="1" dirty="0">
                <a:solidFill>
                  <a:schemeClr val="tx2"/>
                </a:solidFill>
                <a:latin typeface="Poppins"/>
                <a:ea typeface="Poppins"/>
                <a:cs typeface="Poppins"/>
                <a:sym typeface="Poppins"/>
              </a:rPr>
              <a:t>U.S. Citizen</a:t>
            </a:r>
            <a:endParaRPr sz="3333" b="1" dirty="0">
              <a:solidFill>
                <a:schemeClr val="tx2"/>
              </a:solidFill>
              <a:latin typeface="Poppins"/>
              <a:ea typeface="Poppins"/>
              <a:cs typeface="Poppins"/>
              <a:sym typeface="Poppins"/>
            </a:endParaRPr>
          </a:p>
          <a:p>
            <a:pPr marL="609585" indent="-516454" algn="l">
              <a:buClr>
                <a:schemeClr val="lt1"/>
              </a:buClr>
              <a:buSzPts val="2500"/>
              <a:buFont typeface="Poppins"/>
              <a:buChar char="●"/>
            </a:pPr>
            <a:r>
              <a:rPr lang="en" sz="3333" b="1" dirty="0">
                <a:solidFill>
                  <a:schemeClr val="tx2"/>
                </a:solidFill>
                <a:latin typeface="Poppins"/>
                <a:ea typeface="Poppins"/>
                <a:cs typeface="Poppins"/>
                <a:sym typeface="Poppins"/>
              </a:rPr>
              <a:t>Aged 16 or 17 now, but </a:t>
            </a:r>
            <a:r>
              <a:rPr lang="en" sz="3333" b="1" dirty="0">
                <a:solidFill>
                  <a:srgbClr val="FF0000"/>
                </a:solidFill>
                <a:latin typeface="Poppins"/>
                <a:ea typeface="Poppins"/>
                <a:cs typeface="Poppins"/>
                <a:sym typeface="Poppins"/>
              </a:rPr>
              <a:t>won’t</a:t>
            </a:r>
            <a:r>
              <a:rPr lang="en" sz="3333" dirty="0">
                <a:solidFill>
                  <a:schemeClr val="lt1"/>
                </a:solidFill>
                <a:latin typeface="Poppins"/>
                <a:ea typeface="Poppins"/>
                <a:cs typeface="Poppins"/>
                <a:sym typeface="Poppins"/>
              </a:rPr>
              <a:t> </a:t>
            </a:r>
            <a:r>
              <a:rPr lang="en" sz="3333" b="1" dirty="0">
                <a:solidFill>
                  <a:schemeClr val="tx2"/>
                </a:solidFill>
                <a:latin typeface="Poppins"/>
                <a:ea typeface="Poppins"/>
                <a:cs typeface="Poppins"/>
                <a:sym typeface="Poppins"/>
              </a:rPr>
              <a:t>be 18 before November 7, 2023</a:t>
            </a:r>
            <a:endParaRPr sz="3333" b="1" dirty="0">
              <a:solidFill>
                <a:schemeClr val="tx2"/>
              </a:solidFill>
              <a:latin typeface="Poppins"/>
              <a:ea typeface="Poppins"/>
              <a:cs typeface="Poppins"/>
              <a:sym typeface="Poppins"/>
            </a:endParaRPr>
          </a:p>
          <a:p>
            <a:pPr marL="0" indent="0" algn="l">
              <a:spcBef>
                <a:spcPts val="1600"/>
              </a:spcBef>
              <a:spcAft>
                <a:spcPts val="1600"/>
              </a:spcAft>
            </a:pPr>
            <a:r>
              <a:rPr lang="en" sz="2000" dirty="0">
                <a:solidFill>
                  <a:schemeClr val="lt1"/>
                </a:solidFill>
                <a:latin typeface="Arial" panose="020B0604020202020204" pitchFamily="34" charset="0"/>
                <a:ea typeface="Poppins"/>
                <a:cs typeface="Arial" panose="020B0604020202020204" pitchFamily="34" charset="0"/>
                <a:sym typeface="Poppins"/>
              </a:rPr>
              <a:t>*Students who pre-register will receive notification when they are eligible to vote. </a:t>
            </a:r>
            <a:endParaRPr sz="2000" dirty="0">
              <a:solidFill>
                <a:schemeClr val="lt1"/>
              </a:solidFill>
              <a:latin typeface="Arial" panose="020B0604020202020204" pitchFamily="34" charset="0"/>
              <a:ea typeface="Poppins"/>
              <a:cs typeface="Arial" panose="020B0604020202020204" pitchFamily="34" charset="0"/>
              <a:sym typeface="Poppins"/>
            </a:endParaRPr>
          </a:p>
        </p:txBody>
      </p:sp>
      <p:grpSp>
        <p:nvGrpSpPr>
          <p:cNvPr id="994" name="Google Shape;994;p56"/>
          <p:cNvGrpSpPr/>
          <p:nvPr/>
        </p:nvGrpSpPr>
        <p:grpSpPr>
          <a:xfrm rot="21164087">
            <a:off x="95760" y="1629006"/>
            <a:ext cx="1218095" cy="1394469"/>
            <a:chOff x="487396" y="3631790"/>
            <a:chExt cx="1288800" cy="1288800"/>
          </a:xfrm>
        </p:grpSpPr>
        <p:sp>
          <p:nvSpPr>
            <p:cNvPr id="995" name="Google Shape;995;p56"/>
            <p:cNvSpPr/>
            <p:nvPr/>
          </p:nvSpPr>
          <p:spPr>
            <a:xfrm rot="-968159">
              <a:off x="611498" y="3755893"/>
              <a:ext cx="1040594" cy="1040594"/>
            </a:xfrm>
            <a:prstGeom prst="roundRect">
              <a:avLst>
                <a:gd name="adj" fmla="val 9793"/>
              </a:avLst>
            </a:prstGeom>
            <a:solidFill>
              <a:srgbClr val="FFFFFF"/>
            </a:solidFill>
            <a:ln>
              <a:noFill/>
            </a:ln>
            <a:effectLst>
              <a:outerShdw blurRad="57150" dist="19050" dir="5400000" algn="bl" rotWithShape="0">
                <a:srgbClr val="E6B8AF">
                  <a:alpha val="50000"/>
                </a:srgbClr>
              </a:outerShdw>
            </a:effectLst>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6" name="Google Shape;996;p56"/>
            <p:cNvSpPr/>
            <p:nvPr/>
          </p:nvSpPr>
          <p:spPr>
            <a:xfrm rot="-989229">
              <a:off x="648364" y="3967549"/>
              <a:ext cx="198522" cy="232361"/>
            </a:xfrm>
            <a:custGeom>
              <a:avLst/>
              <a:gdLst/>
              <a:ahLst/>
              <a:cxnLst/>
              <a:rect l="l" t="t" r="r" b="b"/>
              <a:pathLst>
                <a:path w="3649" h="4271" extrusionOk="0">
                  <a:moveTo>
                    <a:pt x="1" y="0"/>
                  </a:moveTo>
                  <a:lnTo>
                    <a:pt x="1403" y="4270"/>
                  </a:lnTo>
                  <a:lnTo>
                    <a:pt x="2246" y="4270"/>
                  </a:lnTo>
                  <a:lnTo>
                    <a:pt x="3648" y="0"/>
                  </a:lnTo>
                  <a:lnTo>
                    <a:pt x="2675" y="0"/>
                  </a:lnTo>
                  <a:lnTo>
                    <a:pt x="1818" y="2856"/>
                  </a:lnTo>
                  <a:lnTo>
                    <a:pt x="974"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7" name="Google Shape;997;p56"/>
            <p:cNvSpPr/>
            <p:nvPr/>
          </p:nvSpPr>
          <p:spPr>
            <a:xfrm rot="-989229">
              <a:off x="843543" y="3900836"/>
              <a:ext cx="240141" cy="240141"/>
            </a:xfrm>
            <a:custGeom>
              <a:avLst/>
              <a:gdLst/>
              <a:ahLst/>
              <a:cxnLst/>
              <a:rect l="l" t="t" r="r" b="b"/>
              <a:pathLst>
                <a:path w="4414" h="4414" extrusionOk="0">
                  <a:moveTo>
                    <a:pt x="2207" y="844"/>
                  </a:moveTo>
                  <a:cubicBezTo>
                    <a:pt x="2401" y="844"/>
                    <a:pt x="2570" y="883"/>
                    <a:pt x="2739" y="961"/>
                  </a:cubicBezTo>
                  <a:cubicBezTo>
                    <a:pt x="2908" y="1026"/>
                    <a:pt x="3050" y="1129"/>
                    <a:pt x="3167" y="1246"/>
                  </a:cubicBezTo>
                  <a:cubicBezTo>
                    <a:pt x="3297" y="1363"/>
                    <a:pt x="3388" y="1506"/>
                    <a:pt x="3453" y="1675"/>
                  </a:cubicBezTo>
                  <a:cubicBezTo>
                    <a:pt x="3531" y="1843"/>
                    <a:pt x="3569" y="2025"/>
                    <a:pt x="3569" y="2207"/>
                  </a:cubicBezTo>
                  <a:cubicBezTo>
                    <a:pt x="3569" y="2388"/>
                    <a:pt x="3531" y="2570"/>
                    <a:pt x="3453" y="2726"/>
                  </a:cubicBezTo>
                  <a:cubicBezTo>
                    <a:pt x="3388" y="2895"/>
                    <a:pt x="3297" y="3037"/>
                    <a:pt x="3167" y="3154"/>
                  </a:cubicBezTo>
                  <a:cubicBezTo>
                    <a:pt x="3050" y="3284"/>
                    <a:pt x="2908" y="3375"/>
                    <a:pt x="2739" y="3453"/>
                  </a:cubicBezTo>
                  <a:cubicBezTo>
                    <a:pt x="2570" y="3518"/>
                    <a:pt x="2401" y="3557"/>
                    <a:pt x="2207" y="3557"/>
                  </a:cubicBezTo>
                  <a:cubicBezTo>
                    <a:pt x="2025" y="3557"/>
                    <a:pt x="1843" y="3518"/>
                    <a:pt x="1674" y="3453"/>
                  </a:cubicBezTo>
                  <a:cubicBezTo>
                    <a:pt x="1519" y="3375"/>
                    <a:pt x="1376" y="3284"/>
                    <a:pt x="1246" y="3154"/>
                  </a:cubicBezTo>
                  <a:cubicBezTo>
                    <a:pt x="1129" y="3037"/>
                    <a:pt x="1025" y="2895"/>
                    <a:pt x="961" y="2726"/>
                  </a:cubicBezTo>
                  <a:cubicBezTo>
                    <a:pt x="883" y="2570"/>
                    <a:pt x="844" y="2388"/>
                    <a:pt x="844" y="2207"/>
                  </a:cubicBezTo>
                  <a:cubicBezTo>
                    <a:pt x="844" y="2025"/>
                    <a:pt x="883" y="1843"/>
                    <a:pt x="961" y="1675"/>
                  </a:cubicBezTo>
                  <a:cubicBezTo>
                    <a:pt x="1025" y="1506"/>
                    <a:pt x="1129" y="1363"/>
                    <a:pt x="1246" y="1246"/>
                  </a:cubicBezTo>
                  <a:cubicBezTo>
                    <a:pt x="1376" y="1129"/>
                    <a:pt x="1519" y="1026"/>
                    <a:pt x="1674" y="961"/>
                  </a:cubicBezTo>
                  <a:cubicBezTo>
                    <a:pt x="1843" y="883"/>
                    <a:pt x="2025" y="844"/>
                    <a:pt x="2207" y="844"/>
                  </a:cubicBezTo>
                  <a:close/>
                  <a:moveTo>
                    <a:pt x="2207" y="0"/>
                  </a:moveTo>
                  <a:cubicBezTo>
                    <a:pt x="2012" y="0"/>
                    <a:pt x="1817" y="26"/>
                    <a:pt x="1623" y="78"/>
                  </a:cubicBezTo>
                  <a:cubicBezTo>
                    <a:pt x="1441" y="130"/>
                    <a:pt x="1259" y="208"/>
                    <a:pt x="1090" y="299"/>
                  </a:cubicBezTo>
                  <a:cubicBezTo>
                    <a:pt x="935" y="390"/>
                    <a:pt x="779" y="506"/>
                    <a:pt x="649" y="649"/>
                  </a:cubicBezTo>
                  <a:cubicBezTo>
                    <a:pt x="519" y="779"/>
                    <a:pt x="402" y="935"/>
                    <a:pt x="299" y="1090"/>
                  </a:cubicBezTo>
                  <a:cubicBezTo>
                    <a:pt x="208" y="1259"/>
                    <a:pt x="130" y="1428"/>
                    <a:pt x="78" y="1623"/>
                  </a:cubicBezTo>
                  <a:cubicBezTo>
                    <a:pt x="26" y="1804"/>
                    <a:pt x="0" y="1999"/>
                    <a:pt x="0" y="2207"/>
                  </a:cubicBezTo>
                  <a:cubicBezTo>
                    <a:pt x="0" y="2401"/>
                    <a:pt x="26" y="2609"/>
                    <a:pt x="78" y="2791"/>
                  </a:cubicBezTo>
                  <a:cubicBezTo>
                    <a:pt x="130" y="2972"/>
                    <a:pt x="208" y="3154"/>
                    <a:pt x="299" y="3323"/>
                  </a:cubicBezTo>
                  <a:cubicBezTo>
                    <a:pt x="402" y="3479"/>
                    <a:pt x="519" y="3634"/>
                    <a:pt x="649" y="3764"/>
                  </a:cubicBezTo>
                  <a:cubicBezTo>
                    <a:pt x="779" y="3894"/>
                    <a:pt x="935" y="4011"/>
                    <a:pt x="1090" y="4115"/>
                  </a:cubicBezTo>
                  <a:cubicBezTo>
                    <a:pt x="1259" y="4206"/>
                    <a:pt x="1441" y="4283"/>
                    <a:pt x="1623" y="4335"/>
                  </a:cubicBezTo>
                  <a:cubicBezTo>
                    <a:pt x="1817" y="4387"/>
                    <a:pt x="2012" y="4413"/>
                    <a:pt x="2207" y="4413"/>
                  </a:cubicBezTo>
                  <a:cubicBezTo>
                    <a:pt x="2414" y="4413"/>
                    <a:pt x="2609" y="4387"/>
                    <a:pt x="2791" y="4335"/>
                  </a:cubicBezTo>
                  <a:cubicBezTo>
                    <a:pt x="2985" y="4283"/>
                    <a:pt x="3154" y="4206"/>
                    <a:pt x="3323" y="4115"/>
                  </a:cubicBezTo>
                  <a:cubicBezTo>
                    <a:pt x="3479" y="4011"/>
                    <a:pt x="3634" y="3894"/>
                    <a:pt x="3764" y="3764"/>
                  </a:cubicBezTo>
                  <a:cubicBezTo>
                    <a:pt x="3907" y="3634"/>
                    <a:pt x="4024" y="3479"/>
                    <a:pt x="4115" y="3323"/>
                  </a:cubicBezTo>
                  <a:cubicBezTo>
                    <a:pt x="4205" y="3154"/>
                    <a:pt x="4283" y="2972"/>
                    <a:pt x="4335" y="2791"/>
                  </a:cubicBezTo>
                  <a:cubicBezTo>
                    <a:pt x="4387" y="2609"/>
                    <a:pt x="4413" y="2401"/>
                    <a:pt x="4413" y="2207"/>
                  </a:cubicBezTo>
                  <a:cubicBezTo>
                    <a:pt x="4413" y="1999"/>
                    <a:pt x="4387" y="1804"/>
                    <a:pt x="4335" y="1623"/>
                  </a:cubicBezTo>
                  <a:cubicBezTo>
                    <a:pt x="4283" y="1428"/>
                    <a:pt x="4205" y="1259"/>
                    <a:pt x="4115" y="1090"/>
                  </a:cubicBezTo>
                  <a:cubicBezTo>
                    <a:pt x="4024" y="935"/>
                    <a:pt x="3907" y="779"/>
                    <a:pt x="3764" y="649"/>
                  </a:cubicBezTo>
                  <a:cubicBezTo>
                    <a:pt x="3634" y="506"/>
                    <a:pt x="3479" y="390"/>
                    <a:pt x="3323" y="299"/>
                  </a:cubicBezTo>
                  <a:cubicBezTo>
                    <a:pt x="3154" y="208"/>
                    <a:pt x="2985" y="130"/>
                    <a:pt x="2791" y="78"/>
                  </a:cubicBezTo>
                  <a:cubicBezTo>
                    <a:pt x="2609" y="26"/>
                    <a:pt x="2414" y="0"/>
                    <a:pt x="2207" y="0"/>
                  </a:cubicBez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8" name="Google Shape;998;p56"/>
            <p:cNvSpPr/>
            <p:nvPr/>
          </p:nvSpPr>
          <p:spPr>
            <a:xfrm rot="-989229">
              <a:off x="1079339" y="3841983"/>
              <a:ext cx="185029" cy="232361"/>
            </a:xfrm>
            <a:custGeom>
              <a:avLst/>
              <a:gdLst/>
              <a:ahLst/>
              <a:cxnLst/>
              <a:rect l="l" t="t" r="r" b="b"/>
              <a:pathLst>
                <a:path w="3401" h="4271" extrusionOk="0">
                  <a:moveTo>
                    <a:pt x="0" y="0"/>
                  </a:moveTo>
                  <a:lnTo>
                    <a:pt x="0" y="857"/>
                  </a:lnTo>
                  <a:lnTo>
                    <a:pt x="1272" y="857"/>
                  </a:lnTo>
                  <a:lnTo>
                    <a:pt x="1272" y="4270"/>
                  </a:lnTo>
                  <a:lnTo>
                    <a:pt x="2129" y="4270"/>
                  </a:lnTo>
                  <a:lnTo>
                    <a:pt x="2129" y="857"/>
                  </a:lnTo>
                  <a:lnTo>
                    <a:pt x="3401" y="857"/>
                  </a:lnTo>
                  <a:lnTo>
                    <a:pt x="3401"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999" name="Google Shape;999;p56"/>
            <p:cNvSpPr/>
            <p:nvPr/>
          </p:nvSpPr>
          <p:spPr>
            <a:xfrm rot="-989229">
              <a:off x="1280968" y="3786063"/>
              <a:ext cx="159623" cy="232361"/>
            </a:xfrm>
            <a:custGeom>
              <a:avLst/>
              <a:gdLst/>
              <a:ahLst/>
              <a:cxnLst/>
              <a:rect l="l" t="t" r="r" b="b"/>
              <a:pathLst>
                <a:path w="2934" h="4271" extrusionOk="0">
                  <a:moveTo>
                    <a:pt x="0" y="0"/>
                  </a:moveTo>
                  <a:lnTo>
                    <a:pt x="0" y="4270"/>
                  </a:lnTo>
                  <a:lnTo>
                    <a:pt x="2933" y="4270"/>
                  </a:lnTo>
                  <a:lnTo>
                    <a:pt x="2933" y="3414"/>
                  </a:lnTo>
                  <a:lnTo>
                    <a:pt x="857" y="3414"/>
                  </a:lnTo>
                  <a:lnTo>
                    <a:pt x="857" y="2570"/>
                  </a:lnTo>
                  <a:lnTo>
                    <a:pt x="2259" y="2570"/>
                  </a:lnTo>
                  <a:lnTo>
                    <a:pt x="2259" y="1713"/>
                  </a:lnTo>
                  <a:lnTo>
                    <a:pt x="857" y="1713"/>
                  </a:lnTo>
                  <a:lnTo>
                    <a:pt x="857" y="857"/>
                  </a:lnTo>
                  <a:lnTo>
                    <a:pt x="2933" y="857"/>
                  </a:lnTo>
                  <a:lnTo>
                    <a:pt x="2933"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0" name="Google Shape;1000;p56"/>
            <p:cNvSpPr/>
            <p:nvPr/>
          </p:nvSpPr>
          <p:spPr>
            <a:xfrm rot="-989229">
              <a:off x="755528" y="4138295"/>
              <a:ext cx="820636" cy="504927"/>
            </a:xfrm>
            <a:custGeom>
              <a:avLst/>
              <a:gdLst/>
              <a:ahLst/>
              <a:cxnLst/>
              <a:rect l="l" t="t" r="r" b="b"/>
              <a:pathLst>
                <a:path w="15084" h="9281" extrusionOk="0">
                  <a:moveTo>
                    <a:pt x="1" y="0"/>
                  </a:moveTo>
                  <a:lnTo>
                    <a:pt x="1" y="9281"/>
                  </a:lnTo>
                  <a:lnTo>
                    <a:pt x="15083" y="9281"/>
                  </a:lnTo>
                  <a:lnTo>
                    <a:pt x="15083"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1" name="Google Shape;1001;p56"/>
            <p:cNvSpPr/>
            <p:nvPr/>
          </p:nvSpPr>
          <p:spPr>
            <a:xfrm rot="-989229">
              <a:off x="689491" y="4147862"/>
              <a:ext cx="820636" cy="39552"/>
            </a:xfrm>
            <a:custGeom>
              <a:avLst/>
              <a:gdLst/>
              <a:ahLst/>
              <a:cxnLst/>
              <a:rect l="l" t="t" r="r" b="b"/>
              <a:pathLst>
                <a:path w="15084" h="727"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2" name="Google Shape;1002;p56"/>
            <p:cNvSpPr/>
            <p:nvPr/>
          </p:nvSpPr>
          <p:spPr>
            <a:xfrm rot="-989229">
              <a:off x="711533" y="4222304"/>
              <a:ext cx="820636" cy="39606"/>
            </a:xfrm>
            <a:custGeom>
              <a:avLst/>
              <a:gdLst/>
              <a:ahLst/>
              <a:cxnLst/>
              <a:rect l="l" t="t" r="r" b="b"/>
              <a:pathLst>
                <a:path w="15084" h="728" extrusionOk="0">
                  <a:moveTo>
                    <a:pt x="1" y="1"/>
                  </a:moveTo>
                  <a:lnTo>
                    <a:pt x="1" y="728"/>
                  </a:lnTo>
                  <a:lnTo>
                    <a:pt x="15083" y="728"/>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3" name="Google Shape;1003;p56"/>
            <p:cNvSpPr/>
            <p:nvPr/>
          </p:nvSpPr>
          <p:spPr>
            <a:xfrm rot="-989229">
              <a:off x="733482" y="4296815"/>
              <a:ext cx="820636" cy="38899"/>
            </a:xfrm>
            <a:custGeom>
              <a:avLst/>
              <a:gdLst/>
              <a:ahLst/>
              <a:cxnLst/>
              <a:rect l="l" t="t" r="r" b="b"/>
              <a:pathLst>
                <a:path w="15084" h="715" extrusionOk="0">
                  <a:moveTo>
                    <a:pt x="1" y="1"/>
                  </a:moveTo>
                  <a:lnTo>
                    <a:pt x="1" y="714"/>
                  </a:lnTo>
                  <a:lnTo>
                    <a:pt x="15083" y="714"/>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4" name="Google Shape;1004;p56"/>
            <p:cNvSpPr/>
            <p:nvPr/>
          </p:nvSpPr>
          <p:spPr>
            <a:xfrm rot="-989229">
              <a:off x="755432" y="4370617"/>
              <a:ext cx="820636" cy="39606"/>
            </a:xfrm>
            <a:custGeom>
              <a:avLst/>
              <a:gdLst/>
              <a:ahLst/>
              <a:cxnLst/>
              <a:rect l="l" t="t" r="r" b="b"/>
              <a:pathLst>
                <a:path w="15084" h="728"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5" name="Google Shape;1005;p56"/>
            <p:cNvSpPr/>
            <p:nvPr/>
          </p:nvSpPr>
          <p:spPr>
            <a:xfrm rot="-989229">
              <a:off x="777481" y="4445113"/>
              <a:ext cx="820636" cy="39606"/>
            </a:xfrm>
            <a:custGeom>
              <a:avLst/>
              <a:gdLst/>
              <a:ahLst/>
              <a:cxnLst/>
              <a:rect l="l" t="t" r="r" b="b"/>
              <a:pathLst>
                <a:path w="15084" h="728" extrusionOk="0">
                  <a:moveTo>
                    <a:pt x="1" y="0"/>
                  </a:moveTo>
                  <a:lnTo>
                    <a:pt x="1" y="727"/>
                  </a:lnTo>
                  <a:lnTo>
                    <a:pt x="15083" y="727"/>
                  </a:lnTo>
                  <a:lnTo>
                    <a:pt x="15083" y="0"/>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6" name="Google Shape;1006;p56"/>
            <p:cNvSpPr/>
            <p:nvPr/>
          </p:nvSpPr>
          <p:spPr>
            <a:xfrm rot="-989229">
              <a:off x="799516" y="4519557"/>
              <a:ext cx="820636" cy="39606"/>
            </a:xfrm>
            <a:custGeom>
              <a:avLst/>
              <a:gdLst/>
              <a:ahLst/>
              <a:cxnLst/>
              <a:rect l="l" t="t" r="r" b="b"/>
              <a:pathLst>
                <a:path w="15084" h="728" extrusionOk="0">
                  <a:moveTo>
                    <a:pt x="1" y="1"/>
                  </a:moveTo>
                  <a:lnTo>
                    <a:pt x="1" y="728"/>
                  </a:lnTo>
                  <a:lnTo>
                    <a:pt x="15083" y="728"/>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7" name="Google Shape;1007;p56"/>
            <p:cNvSpPr/>
            <p:nvPr/>
          </p:nvSpPr>
          <p:spPr>
            <a:xfrm rot="-989229">
              <a:off x="821465" y="4594067"/>
              <a:ext cx="820636" cy="38899"/>
            </a:xfrm>
            <a:custGeom>
              <a:avLst/>
              <a:gdLst/>
              <a:ahLst/>
              <a:cxnLst/>
              <a:rect l="l" t="t" r="r" b="b"/>
              <a:pathLst>
                <a:path w="15084" h="715" extrusionOk="0">
                  <a:moveTo>
                    <a:pt x="1" y="1"/>
                  </a:moveTo>
                  <a:lnTo>
                    <a:pt x="1" y="715"/>
                  </a:lnTo>
                  <a:lnTo>
                    <a:pt x="15083" y="715"/>
                  </a:lnTo>
                  <a:lnTo>
                    <a:pt x="15083" y="1"/>
                  </a:lnTo>
                  <a:close/>
                </a:path>
              </a:pathLst>
            </a:custGeom>
            <a:solidFill>
              <a:srgbClr val="CC0000"/>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8" name="Google Shape;1008;p56"/>
            <p:cNvSpPr/>
            <p:nvPr/>
          </p:nvSpPr>
          <p:spPr>
            <a:xfrm rot="-989229">
              <a:off x="732147" y="4209925"/>
              <a:ext cx="349603" cy="271913"/>
            </a:xfrm>
            <a:custGeom>
              <a:avLst/>
              <a:gdLst/>
              <a:ahLst/>
              <a:cxnLst/>
              <a:rect l="l" t="t" r="r" b="b"/>
              <a:pathLst>
                <a:path w="6426" h="4998" extrusionOk="0">
                  <a:moveTo>
                    <a:pt x="1" y="0"/>
                  </a:moveTo>
                  <a:lnTo>
                    <a:pt x="1" y="4997"/>
                  </a:lnTo>
                  <a:lnTo>
                    <a:pt x="6426" y="4997"/>
                  </a:lnTo>
                  <a:lnTo>
                    <a:pt x="6426" y="0"/>
                  </a:lnTo>
                  <a:close/>
                </a:path>
              </a:pathLst>
            </a:custGeom>
            <a:solidFill>
              <a:srgbClr val="3044A5"/>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09" name="Google Shape;1009;p56"/>
            <p:cNvSpPr/>
            <p:nvPr/>
          </p:nvSpPr>
          <p:spPr>
            <a:xfrm rot="-989229">
              <a:off x="723176" y="4265256"/>
              <a:ext cx="33241" cy="31827"/>
            </a:xfrm>
            <a:custGeom>
              <a:avLst/>
              <a:gdLst/>
              <a:ahLst/>
              <a:cxnLst/>
              <a:rect l="l" t="t" r="r" b="b"/>
              <a:pathLst>
                <a:path w="611" h="585" extrusionOk="0">
                  <a:moveTo>
                    <a:pt x="299" y="1"/>
                  </a:moveTo>
                  <a:lnTo>
                    <a:pt x="208" y="195"/>
                  </a:lnTo>
                  <a:lnTo>
                    <a:pt x="0" y="221"/>
                  </a:lnTo>
                  <a:lnTo>
                    <a:pt x="156" y="377"/>
                  </a:lnTo>
                  <a:lnTo>
                    <a:pt x="117" y="585"/>
                  </a:lnTo>
                  <a:lnTo>
                    <a:pt x="117" y="585"/>
                  </a:lnTo>
                  <a:lnTo>
                    <a:pt x="299" y="481"/>
                  </a:lnTo>
                  <a:lnTo>
                    <a:pt x="494" y="585"/>
                  </a:lnTo>
                  <a:lnTo>
                    <a:pt x="494" y="585"/>
                  </a:lnTo>
                  <a:lnTo>
                    <a:pt x="455" y="377"/>
                  </a:lnTo>
                  <a:lnTo>
                    <a:pt x="610" y="221"/>
                  </a:lnTo>
                  <a:lnTo>
                    <a:pt x="403" y="195"/>
                  </a:lnTo>
                  <a:lnTo>
                    <a:pt x="299"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0" name="Google Shape;1010;p56"/>
            <p:cNvSpPr/>
            <p:nvPr/>
          </p:nvSpPr>
          <p:spPr>
            <a:xfrm rot="-989229">
              <a:off x="777312" y="4249128"/>
              <a:ext cx="33948" cy="31827"/>
            </a:xfrm>
            <a:custGeom>
              <a:avLst/>
              <a:gdLst/>
              <a:ahLst/>
              <a:cxnLst/>
              <a:rect l="l" t="t" r="r" b="b"/>
              <a:pathLst>
                <a:path w="624" h="585" extrusionOk="0">
                  <a:moveTo>
                    <a:pt x="312" y="1"/>
                  </a:moveTo>
                  <a:lnTo>
                    <a:pt x="221" y="195"/>
                  </a:lnTo>
                  <a:lnTo>
                    <a:pt x="1" y="221"/>
                  </a:lnTo>
                  <a:lnTo>
                    <a:pt x="156" y="377"/>
                  </a:lnTo>
                  <a:lnTo>
                    <a:pt x="118" y="585"/>
                  </a:lnTo>
                  <a:lnTo>
                    <a:pt x="118" y="585"/>
                  </a:lnTo>
                  <a:lnTo>
                    <a:pt x="312" y="481"/>
                  </a:lnTo>
                  <a:lnTo>
                    <a:pt x="507" y="585"/>
                  </a:lnTo>
                  <a:lnTo>
                    <a:pt x="507" y="585"/>
                  </a:lnTo>
                  <a:lnTo>
                    <a:pt x="468" y="377"/>
                  </a:lnTo>
                  <a:lnTo>
                    <a:pt x="624"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1" name="Google Shape;1011;p56"/>
            <p:cNvSpPr/>
            <p:nvPr/>
          </p:nvSpPr>
          <p:spPr>
            <a:xfrm rot="-989229">
              <a:off x="832207" y="4232984"/>
              <a:ext cx="33241" cy="31827"/>
            </a:xfrm>
            <a:custGeom>
              <a:avLst/>
              <a:gdLst/>
              <a:ahLst/>
              <a:cxnLst/>
              <a:rect l="l" t="t" r="r" b="b"/>
              <a:pathLst>
                <a:path w="611" h="585" extrusionOk="0">
                  <a:moveTo>
                    <a:pt x="312" y="1"/>
                  </a:moveTo>
                  <a:lnTo>
                    <a:pt x="208" y="195"/>
                  </a:lnTo>
                  <a:lnTo>
                    <a:pt x="0" y="221"/>
                  </a:lnTo>
                  <a:lnTo>
                    <a:pt x="156" y="377"/>
                  </a:lnTo>
                  <a:lnTo>
                    <a:pt x="117" y="585"/>
                  </a:lnTo>
                  <a:lnTo>
                    <a:pt x="117" y="585"/>
                  </a:lnTo>
                  <a:lnTo>
                    <a:pt x="312" y="481"/>
                  </a:lnTo>
                  <a:lnTo>
                    <a:pt x="493" y="585"/>
                  </a:lnTo>
                  <a:lnTo>
                    <a:pt x="467" y="377"/>
                  </a:lnTo>
                  <a:lnTo>
                    <a:pt x="610" y="221"/>
                  </a:lnTo>
                  <a:lnTo>
                    <a:pt x="402"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2" name="Google Shape;1012;p56"/>
            <p:cNvSpPr/>
            <p:nvPr/>
          </p:nvSpPr>
          <p:spPr>
            <a:xfrm rot="-989229">
              <a:off x="886342" y="4216856"/>
              <a:ext cx="33948" cy="31827"/>
            </a:xfrm>
            <a:custGeom>
              <a:avLst/>
              <a:gdLst/>
              <a:ahLst/>
              <a:cxnLst/>
              <a:rect l="l" t="t" r="r" b="b"/>
              <a:pathLst>
                <a:path w="624" h="585" extrusionOk="0">
                  <a:moveTo>
                    <a:pt x="312" y="1"/>
                  </a:moveTo>
                  <a:lnTo>
                    <a:pt x="221" y="195"/>
                  </a:lnTo>
                  <a:lnTo>
                    <a:pt x="0" y="221"/>
                  </a:lnTo>
                  <a:lnTo>
                    <a:pt x="156" y="377"/>
                  </a:lnTo>
                  <a:lnTo>
                    <a:pt x="117" y="585"/>
                  </a:lnTo>
                  <a:lnTo>
                    <a:pt x="117" y="585"/>
                  </a:lnTo>
                  <a:lnTo>
                    <a:pt x="312" y="481"/>
                  </a:lnTo>
                  <a:lnTo>
                    <a:pt x="507" y="585"/>
                  </a:lnTo>
                  <a:lnTo>
                    <a:pt x="507" y="585"/>
                  </a:lnTo>
                  <a:lnTo>
                    <a:pt x="468"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3" name="Google Shape;1013;p56"/>
            <p:cNvSpPr/>
            <p:nvPr/>
          </p:nvSpPr>
          <p:spPr>
            <a:xfrm rot="-989229">
              <a:off x="941185" y="4200728"/>
              <a:ext cx="33241" cy="31827"/>
            </a:xfrm>
            <a:custGeom>
              <a:avLst/>
              <a:gdLst/>
              <a:ahLst/>
              <a:cxnLst/>
              <a:rect l="l" t="t" r="r" b="b"/>
              <a:pathLst>
                <a:path w="611" h="585" extrusionOk="0">
                  <a:moveTo>
                    <a:pt x="312" y="1"/>
                  </a:moveTo>
                  <a:lnTo>
                    <a:pt x="208" y="195"/>
                  </a:lnTo>
                  <a:lnTo>
                    <a:pt x="1" y="221"/>
                  </a:lnTo>
                  <a:lnTo>
                    <a:pt x="157" y="377"/>
                  </a:lnTo>
                  <a:lnTo>
                    <a:pt x="118" y="585"/>
                  </a:lnTo>
                  <a:lnTo>
                    <a:pt x="312" y="481"/>
                  </a:lnTo>
                  <a:lnTo>
                    <a:pt x="494" y="585"/>
                  </a:lnTo>
                  <a:lnTo>
                    <a:pt x="468" y="377"/>
                  </a:lnTo>
                  <a:lnTo>
                    <a:pt x="611"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4" name="Google Shape;1014;p56"/>
            <p:cNvSpPr/>
            <p:nvPr/>
          </p:nvSpPr>
          <p:spPr>
            <a:xfrm rot="-989229">
              <a:off x="995373" y="4184585"/>
              <a:ext cx="33948" cy="31827"/>
            </a:xfrm>
            <a:custGeom>
              <a:avLst/>
              <a:gdLst/>
              <a:ahLst/>
              <a:cxnLst/>
              <a:rect l="l" t="t" r="r" b="b"/>
              <a:pathLst>
                <a:path w="624" h="585" extrusionOk="0">
                  <a:moveTo>
                    <a:pt x="312" y="1"/>
                  </a:moveTo>
                  <a:lnTo>
                    <a:pt x="221" y="195"/>
                  </a:lnTo>
                  <a:lnTo>
                    <a:pt x="0" y="221"/>
                  </a:lnTo>
                  <a:lnTo>
                    <a:pt x="156" y="377"/>
                  </a:lnTo>
                  <a:lnTo>
                    <a:pt x="130" y="585"/>
                  </a:lnTo>
                  <a:lnTo>
                    <a:pt x="312" y="481"/>
                  </a:lnTo>
                  <a:lnTo>
                    <a:pt x="506" y="585"/>
                  </a:lnTo>
                  <a:lnTo>
                    <a:pt x="506" y="585"/>
                  </a:lnTo>
                  <a:lnTo>
                    <a:pt x="467"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5" name="Google Shape;1015;p56"/>
            <p:cNvSpPr/>
            <p:nvPr/>
          </p:nvSpPr>
          <p:spPr>
            <a:xfrm rot="-989229">
              <a:off x="738717" y="4317409"/>
              <a:ext cx="33241" cy="32534"/>
            </a:xfrm>
            <a:custGeom>
              <a:avLst/>
              <a:gdLst/>
              <a:ahLst/>
              <a:cxnLst/>
              <a:rect l="l" t="t" r="r" b="b"/>
              <a:pathLst>
                <a:path w="611" h="598" extrusionOk="0">
                  <a:moveTo>
                    <a:pt x="299" y="0"/>
                  </a:moveTo>
                  <a:lnTo>
                    <a:pt x="208" y="195"/>
                  </a:lnTo>
                  <a:lnTo>
                    <a:pt x="0" y="234"/>
                  </a:lnTo>
                  <a:lnTo>
                    <a:pt x="156" y="377"/>
                  </a:lnTo>
                  <a:lnTo>
                    <a:pt x="117" y="597"/>
                  </a:lnTo>
                  <a:lnTo>
                    <a:pt x="117" y="597"/>
                  </a:lnTo>
                  <a:lnTo>
                    <a:pt x="299" y="493"/>
                  </a:lnTo>
                  <a:lnTo>
                    <a:pt x="494" y="597"/>
                  </a:lnTo>
                  <a:lnTo>
                    <a:pt x="455" y="377"/>
                  </a:lnTo>
                  <a:lnTo>
                    <a:pt x="610" y="234"/>
                  </a:lnTo>
                  <a:lnTo>
                    <a:pt x="403" y="195"/>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6" name="Google Shape;1016;p56"/>
            <p:cNvSpPr/>
            <p:nvPr/>
          </p:nvSpPr>
          <p:spPr>
            <a:xfrm rot="-989229">
              <a:off x="792853" y="4301281"/>
              <a:ext cx="33948" cy="32534"/>
            </a:xfrm>
            <a:custGeom>
              <a:avLst/>
              <a:gdLst/>
              <a:ahLst/>
              <a:cxnLst/>
              <a:rect l="l" t="t" r="r" b="b"/>
              <a:pathLst>
                <a:path w="624" h="598" extrusionOk="0">
                  <a:moveTo>
                    <a:pt x="312" y="0"/>
                  </a:moveTo>
                  <a:lnTo>
                    <a:pt x="221" y="195"/>
                  </a:lnTo>
                  <a:lnTo>
                    <a:pt x="1" y="234"/>
                  </a:lnTo>
                  <a:lnTo>
                    <a:pt x="156" y="377"/>
                  </a:lnTo>
                  <a:lnTo>
                    <a:pt x="118" y="597"/>
                  </a:lnTo>
                  <a:lnTo>
                    <a:pt x="312" y="493"/>
                  </a:lnTo>
                  <a:lnTo>
                    <a:pt x="507" y="597"/>
                  </a:lnTo>
                  <a:lnTo>
                    <a:pt x="468" y="377"/>
                  </a:lnTo>
                  <a:lnTo>
                    <a:pt x="624" y="234"/>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7" name="Google Shape;1017;p56"/>
            <p:cNvSpPr/>
            <p:nvPr/>
          </p:nvSpPr>
          <p:spPr>
            <a:xfrm rot="-989229">
              <a:off x="847748" y="4285138"/>
              <a:ext cx="33241" cy="32534"/>
            </a:xfrm>
            <a:custGeom>
              <a:avLst/>
              <a:gdLst/>
              <a:ahLst/>
              <a:cxnLst/>
              <a:rect l="l" t="t" r="r" b="b"/>
              <a:pathLst>
                <a:path w="611" h="598" extrusionOk="0">
                  <a:moveTo>
                    <a:pt x="312" y="0"/>
                  </a:moveTo>
                  <a:lnTo>
                    <a:pt x="208" y="195"/>
                  </a:lnTo>
                  <a:lnTo>
                    <a:pt x="0" y="234"/>
                  </a:lnTo>
                  <a:lnTo>
                    <a:pt x="156" y="377"/>
                  </a:lnTo>
                  <a:lnTo>
                    <a:pt x="117" y="597"/>
                  </a:lnTo>
                  <a:lnTo>
                    <a:pt x="312" y="493"/>
                  </a:lnTo>
                  <a:lnTo>
                    <a:pt x="493" y="597"/>
                  </a:lnTo>
                  <a:lnTo>
                    <a:pt x="467" y="377"/>
                  </a:lnTo>
                  <a:lnTo>
                    <a:pt x="610" y="234"/>
                  </a:lnTo>
                  <a:lnTo>
                    <a:pt x="402"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8" name="Google Shape;1018;p56"/>
            <p:cNvSpPr/>
            <p:nvPr/>
          </p:nvSpPr>
          <p:spPr>
            <a:xfrm rot="-989229">
              <a:off x="901884" y="4269009"/>
              <a:ext cx="33948" cy="32534"/>
            </a:xfrm>
            <a:custGeom>
              <a:avLst/>
              <a:gdLst/>
              <a:ahLst/>
              <a:cxnLst/>
              <a:rect l="l" t="t" r="r" b="b"/>
              <a:pathLst>
                <a:path w="624" h="598" extrusionOk="0">
                  <a:moveTo>
                    <a:pt x="312" y="0"/>
                  </a:moveTo>
                  <a:lnTo>
                    <a:pt x="221" y="195"/>
                  </a:lnTo>
                  <a:lnTo>
                    <a:pt x="0" y="234"/>
                  </a:lnTo>
                  <a:lnTo>
                    <a:pt x="156" y="377"/>
                  </a:lnTo>
                  <a:lnTo>
                    <a:pt x="117" y="597"/>
                  </a:lnTo>
                  <a:lnTo>
                    <a:pt x="117" y="597"/>
                  </a:lnTo>
                  <a:lnTo>
                    <a:pt x="312" y="493"/>
                  </a:lnTo>
                  <a:lnTo>
                    <a:pt x="507" y="597"/>
                  </a:lnTo>
                  <a:lnTo>
                    <a:pt x="468" y="377"/>
                  </a:lnTo>
                  <a:lnTo>
                    <a:pt x="623" y="234"/>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19" name="Google Shape;1019;p56"/>
            <p:cNvSpPr/>
            <p:nvPr/>
          </p:nvSpPr>
          <p:spPr>
            <a:xfrm rot="-989229">
              <a:off x="956727" y="4252881"/>
              <a:ext cx="33241" cy="32534"/>
            </a:xfrm>
            <a:custGeom>
              <a:avLst/>
              <a:gdLst/>
              <a:ahLst/>
              <a:cxnLst/>
              <a:rect l="l" t="t" r="r" b="b"/>
              <a:pathLst>
                <a:path w="611" h="598" extrusionOk="0">
                  <a:moveTo>
                    <a:pt x="312" y="0"/>
                  </a:moveTo>
                  <a:lnTo>
                    <a:pt x="208" y="195"/>
                  </a:lnTo>
                  <a:lnTo>
                    <a:pt x="1" y="234"/>
                  </a:lnTo>
                  <a:lnTo>
                    <a:pt x="157" y="377"/>
                  </a:lnTo>
                  <a:lnTo>
                    <a:pt x="118" y="597"/>
                  </a:lnTo>
                  <a:lnTo>
                    <a:pt x="312" y="493"/>
                  </a:lnTo>
                  <a:lnTo>
                    <a:pt x="494" y="597"/>
                  </a:lnTo>
                  <a:lnTo>
                    <a:pt x="468" y="377"/>
                  </a:lnTo>
                  <a:lnTo>
                    <a:pt x="611" y="234"/>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0" name="Google Shape;1020;p56"/>
            <p:cNvSpPr/>
            <p:nvPr/>
          </p:nvSpPr>
          <p:spPr>
            <a:xfrm rot="-989229">
              <a:off x="1010915" y="4236738"/>
              <a:ext cx="33948" cy="32534"/>
            </a:xfrm>
            <a:custGeom>
              <a:avLst/>
              <a:gdLst/>
              <a:ahLst/>
              <a:cxnLst/>
              <a:rect l="l" t="t" r="r" b="b"/>
              <a:pathLst>
                <a:path w="624" h="598" extrusionOk="0">
                  <a:moveTo>
                    <a:pt x="312" y="0"/>
                  </a:moveTo>
                  <a:lnTo>
                    <a:pt x="221" y="195"/>
                  </a:lnTo>
                  <a:lnTo>
                    <a:pt x="0" y="234"/>
                  </a:lnTo>
                  <a:lnTo>
                    <a:pt x="156" y="377"/>
                  </a:lnTo>
                  <a:lnTo>
                    <a:pt x="130" y="597"/>
                  </a:lnTo>
                  <a:lnTo>
                    <a:pt x="312" y="493"/>
                  </a:lnTo>
                  <a:lnTo>
                    <a:pt x="506" y="597"/>
                  </a:lnTo>
                  <a:lnTo>
                    <a:pt x="467" y="377"/>
                  </a:lnTo>
                  <a:lnTo>
                    <a:pt x="623" y="234"/>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1" name="Google Shape;1021;p56"/>
            <p:cNvSpPr/>
            <p:nvPr/>
          </p:nvSpPr>
          <p:spPr>
            <a:xfrm rot="-989229">
              <a:off x="754243" y="4370218"/>
              <a:ext cx="33241" cy="31827"/>
            </a:xfrm>
            <a:custGeom>
              <a:avLst/>
              <a:gdLst/>
              <a:ahLst/>
              <a:cxnLst/>
              <a:rect l="l" t="t" r="r" b="b"/>
              <a:pathLst>
                <a:path w="611" h="585" extrusionOk="0">
                  <a:moveTo>
                    <a:pt x="299" y="1"/>
                  </a:moveTo>
                  <a:lnTo>
                    <a:pt x="208" y="195"/>
                  </a:lnTo>
                  <a:lnTo>
                    <a:pt x="0" y="221"/>
                  </a:lnTo>
                  <a:lnTo>
                    <a:pt x="156" y="377"/>
                  </a:lnTo>
                  <a:lnTo>
                    <a:pt x="117" y="585"/>
                  </a:lnTo>
                  <a:lnTo>
                    <a:pt x="299" y="494"/>
                  </a:lnTo>
                  <a:lnTo>
                    <a:pt x="494" y="585"/>
                  </a:lnTo>
                  <a:lnTo>
                    <a:pt x="494" y="585"/>
                  </a:lnTo>
                  <a:lnTo>
                    <a:pt x="455" y="377"/>
                  </a:lnTo>
                  <a:lnTo>
                    <a:pt x="610" y="221"/>
                  </a:lnTo>
                  <a:lnTo>
                    <a:pt x="403" y="195"/>
                  </a:lnTo>
                  <a:lnTo>
                    <a:pt x="299"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2" name="Google Shape;1022;p56"/>
            <p:cNvSpPr/>
            <p:nvPr/>
          </p:nvSpPr>
          <p:spPr>
            <a:xfrm rot="-989229">
              <a:off x="808379" y="4354090"/>
              <a:ext cx="33948" cy="31827"/>
            </a:xfrm>
            <a:custGeom>
              <a:avLst/>
              <a:gdLst/>
              <a:ahLst/>
              <a:cxnLst/>
              <a:rect l="l" t="t" r="r" b="b"/>
              <a:pathLst>
                <a:path w="624" h="585" extrusionOk="0">
                  <a:moveTo>
                    <a:pt x="312" y="1"/>
                  </a:moveTo>
                  <a:lnTo>
                    <a:pt x="221" y="195"/>
                  </a:lnTo>
                  <a:lnTo>
                    <a:pt x="1" y="221"/>
                  </a:lnTo>
                  <a:lnTo>
                    <a:pt x="156" y="377"/>
                  </a:lnTo>
                  <a:lnTo>
                    <a:pt x="118" y="585"/>
                  </a:lnTo>
                  <a:lnTo>
                    <a:pt x="312" y="494"/>
                  </a:lnTo>
                  <a:lnTo>
                    <a:pt x="507" y="585"/>
                  </a:lnTo>
                  <a:lnTo>
                    <a:pt x="507" y="585"/>
                  </a:lnTo>
                  <a:lnTo>
                    <a:pt x="468" y="377"/>
                  </a:lnTo>
                  <a:lnTo>
                    <a:pt x="624"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3" name="Google Shape;1023;p56"/>
            <p:cNvSpPr/>
            <p:nvPr/>
          </p:nvSpPr>
          <p:spPr>
            <a:xfrm rot="-989229">
              <a:off x="863274" y="4337946"/>
              <a:ext cx="33241" cy="31827"/>
            </a:xfrm>
            <a:custGeom>
              <a:avLst/>
              <a:gdLst/>
              <a:ahLst/>
              <a:cxnLst/>
              <a:rect l="l" t="t" r="r" b="b"/>
              <a:pathLst>
                <a:path w="611" h="585" extrusionOk="0">
                  <a:moveTo>
                    <a:pt x="312" y="1"/>
                  </a:moveTo>
                  <a:lnTo>
                    <a:pt x="208" y="195"/>
                  </a:lnTo>
                  <a:lnTo>
                    <a:pt x="0" y="221"/>
                  </a:lnTo>
                  <a:lnTo>
                    <a:pt x="156" y="377"/>
                  </a:lnTo>
                  <a:lnTo>
                    <a:pt x="117" y="585"/>
                  </a:lnTo>
                  <a:lnTo>
                    <a:pt x="312" y="494"/>
                  </a:lnTo>
                  <a:lnTo>
                    <a:pt x="493" y="585"/>
                  </a:lnTo>
                  <a:lnTo>
                    <a:pt x="467" y="377"/>
                  </a:lnTo>
                  <a:lnTo>
                    <a:pt x="610" y="221"/>
                  </a:lnTo>
                  <a:lnTo>
                    <a:pt x="402"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4" name="Google Shape;1024;p56"/>
            <p:cNvSpPr/>
            <p:nvPr/>
          </p:nvSpPr>
          <p:spPr>
            <a:xfrm rot="-989229">
              <a:off x="917410" y="4321818"/>
              <a:ext cx="33948" cy="31827"/>
            </a:xfrm>
            <a:custGeom>
              <a:avLst/>
              <a:gdLst/>
              <a:ahLst/>
              <a:cxnLst/>
              <a:rect l="l" t="t" r="r" b="b"/>
              <a:pathLst>
                <a:path w="624" h="585" extrusionOk="0">
                  <a:moveTo>
                    <a:pt x="312" y="1"/>
                  </a:moveTo>
                  <a:lnTo>
                    <a:pt x="221" y="195"/>
                  </a:lnTo>
                  <a:lnTo>
                    <a:pt x="0" y="221"/>
                  </a:lnTo>
                  <a:lnTo>
                    <a:pt x="156" y="377"/>
                  </a:lnTo>
                  <a:lnTo>
                    <a:pt x="117" y="585"/>
                  </a:lnTo>
                  <a:lnTo>
                    <a:pt x="117" y="585"/>
                  </a:lnTo>
                  <a:lnTo>
                    <a:pt x="312" y="494"/>
                  </a:lnTo>
                  <a:lnTo>
                    <a:pt x="507" y="585"/>
                  </a:lnTo>
                  <a:lnTo>
                    <a:pt x="507" y="585"/>
                  </a:lnTo>
                  <a:lnTo>
                    <a:pt x="468"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5" name="Google Shape;1025;p56"/>
            <p:cNvSpPr/>
            <p:nvPr/>
          </p:nvSpPr>
          <p:spPr>
            <a:xfrm rot="-989229">
              <a:off x="972253" y="4305690"/>
              <a:ext cx="33241" cy="31827"/>
            </a:xfrm>
            <a:custGeom>
              <a:avLst/>
              <a:gdLst/>
              <a:ahLst/>
              <a:cxnLst/>
              <a:rect l="l" t="t" r="r" b="b"/>
              <a:pathLst>
                <a:path w="611" h="585" extrusionOk="0">
                  <a:moveTo>
                    <a:pt x="312" y="1"/>
                  </a:moveTo>
                  <a:lnTo>
                    <a:pt x="208" y="195"/>
                  </a:lnTo>
                  <a:lnTo>
                    <a:pt x="1" y="221"/>
                  </a:lnTo>
                  <a:lnTo>
                    <a:pt x="157" y="377"/>
                  </a:lnTo>
                  <a:lnTo>
                    <a:pt x="118" y="585"/>
                  </a:lnTo>
                  <a:lnTo>
                    <a:pt x="118" y="585"/>
                  </a:lnTo>
                  <a:lnTo>
                    <a:pt x="312" y="494"/>
                  </a:lnTo>
                  <a:lnTo>
                    <a:pt x="494" y="585"/>
                  </a:lnTo>
                  <a:lnTo>
                    <a:pt x="494" y="585"/>
                  </a:lnTo>
                  <a:lnTo>
                    <a:pt x="468" y="377"/>
                  </a:lnTo>
                  <a:lnTo>
                    <a:pt x="611" y="221"/>
                  </a:lnTo>
                  <a:lnTo>
                    <a:pt x="403"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6" name="Google Shape;1026;p56"/>
            <p:cNvSpPr/>
            <p:nvPr/>
          </p:nvSpPr>
          <p:spPr>
            <a:xfrm rot="-989229">
              <a:off x="1026441" y="4289546"/>
              <a:ext cx="33948" cy="31827"/>
            </a:xfrm>
            <a:custGeom>
              <a:avLst/>
              <a:gdLst/>
              <a:ahLst/>
              <a:cxnLst/>
              <a:rect l="l" t="t" r="r" b="b"/>
              <a:pathLst>
                <a:path w="624" h="585" extrusionOk="0">
                  <a:moveTo>
                    <a:pt x="312" y="1"/>
                  </a:moveTo>
                  <a:lnTo>
                    <a:pt x="221" y="195"/>
                  </a:lnTo>
                  <a:lnTo>
                    <a:pt x="0" y="221"/>
                  </a:lnTo>
                  <a:lnTo>
                    <a:pt x="156" y="377"/>
                  </a:lnTo>
                  <a:lnTo>
                    <a:pt x="130" y="585"/>
                  </a:lnTo>
                  <a:lnTo>
                    <a:pt x="312" y="494"/>
                  </a:lnTo>
                  <a:lnTo>
                    <a:pt x="506" y="585"/>
                  </a:lnTo>
                  <a:lnTo>
                    <a:pt x="467" y="377"/>
                  </a:lnTo>
                  <a:lnTo>
                    <a:pt x="623" y="221"/>
                  </a:lnTo>
                  <a:lnTo>
                    <a:pt x="416" y="195"/>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7" name="Google Shape;1027;p56"/>
            <p:cNvSpPr/>
            <p:nvPr/>
          </p:nvSpPr>
          <p:spPr>
            <a:xfrm rot="-989229">
              <a:off x="769885" y="4423064"/>
              <a:ext cx="33241" cy="31827"/>
            </a:xfrm>
            <a:custGeom>
              <a:avLst/>
              <a:gdLst/>
              <a:ahLst/>
              <a:cxnLst/>
              <a:rect l="l" t="t" r="r" b="b"/>
              <a:pathLst>
                <a:path w="611" h="585" extrusionOk="0">
                  <a:moveTo>
                    <a:pt x="299" y="0"/>
                  </a:moveTo>
                  <a:lnTo>
                    <a:pt x="208" y="195"/>
                  </a:lnTo>
                  <a:lnTo>
                    <a:pt x="0" y="221"/>
                  </a:lnTo>
                  <a:lnTo>
                    <a:pt x="156" y="376"/>
                  </a:lnTo>
                  <a:lnTo>
                    <a:pt x="117" y="584"/>
                  </a:lnTo>
                  <a:lnTo>
                    <a:pt x="299" y="480"/>
                  </a:lnTo>
                  <a:lnTo>
                    <a:pt x="494" y="584"/>
                  </a:lnTo>
                  <a:lnTo>
                    <a:pt x="455" y="376"/>
                  </a:lnTo>
                  <a:lnTo>
                    <a:pt x="610" y="221"/>
                  </a:lnTo>
                  <a:lnTo>
                    <a:pt x="403" y="195"/>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8" name="Google Shape;1028;p56"/>
            <p:cNvSpPr/>
            <p:nvPr/>
          </p:nvSpPr>
          <p:spPr>
            <a:xfrm rot="-989229">
              <a:off x="824021" y="4406936"/>
              <a:ext cx="33948" cy="31827"/>
            </a:xfrm>
            <a:custGeom>
              <a:avLst/>
              <a:gdLst/>
              <a:ahLst/>
              <a:cxnLst/>
              <a:rect l="l" t="t" r="r" b="b"/>
              <a:pathLst>
                <a:path w="624" h="585" extrusionOk="0">
                  <a:moveTo>
                    <a:pt x="312" y="0"/>
                  </a:moveTo>
                  <a:lnTo>
                    <a:pt x="221" y="195"/>
                  </a:lnTo>
                  <a:lnTo>
                    <a:pt x="1" y="221"/>
                  </a:lnTo>
                  <a:lnTo>
                    <a:pt x="156" y="376"/>
                  </a:lnTo>
                  <a:lnTo>
                    <a:pt x="118" y="584"/>
                  </a:lnTo>
                  <a:lnTo>
                    <a:pt x="118" y="584"/>
                  </a:lnTo>
                  <a:lnTo>
                    <a:pt x="312" y="480"/>
                  </a:lnTo>
                  <a:lnTo>
                    <a:pt x="507" y="584"/>
                  </a:lnTo>
                  <a:lnTo>
                    <a:pt x="468" y="376"/>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29" name="Google Shape;1029;p56"/>
            <p:cNvSpPr/>
            <p:nvPr/>
          </p:nvSpPr>
          <p:spPr>
            <a:xfrm rot="-989229">
              <a:off x="878916" y="4390792"/>
              <a:ext cx="33241" cy="31827"/>
            </a:xfrm>
            <a:custGeom>
              <a:avLst/>
              <a:gdLst/>
              <a:ahLst/>
              <a:cxnLst/>
              <a:rect l="l" t="t" r="r" b="b"/>
              <a:pathLst>
                <a:path w="611" h="585" extrusionOk="0">
                  <a:moveTo>
                    <a:pt x="312" y="0"/>
                  </a:moveTo>
                  <a:lnTo>
                    <a:pt x="208" y="195"/>
                  </a:lnTo>
                  <a:lnTo>
                    <a:pt x="0" y="221"/>
                  </a:lnTo>
                  <a:lnTo>
                    <a:pt x="156" y="376"/>
                  </a:lnTo>
                  <a:lnTo>
                    <a:pt x="117" y="584"/>
                  </a:lnTo>
                  <a:lnTo>
                    <a:pt x="117" y="584"/>
                  </a:lnTo>
                  <a:lnTo>
                    <a:pt x="312" y="480"/>
                  </a:lnTo>
                  <a:lnTo>
                    <a:pt x="493" y="584"/>
                  </a:lnTo>
                  <a:lnTo>
                    <a:pt x="467" y="376"/>
                  </a:lnTo>
                  <a:lnTo>
                    <a:pt x="610" y="221"/>
                  </a:lnTo>
                  <a:lnTo>
                    <a:pt x="402"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0" name="Google Shape;1030;p56"/>
            <p:cNvSpPr/>
            <p:nvPr/>
          </p:nvSpPr>
          <p:spPr>
            <a:xfrm rot="-989229">
              <a:off x="933051" y="4374664"/>
              <a:ext cx="33948" cy="31827"/>
            </a:xfrm>
            <a:custGeom>
              <a:avLst/>
              <a:gdLst/>
              <a:ahLst/>
              <a:cxnLst/>
              <a:rect l="l" t="t" r="r" b="b"/>
              <a:pathLst>
                <a:path w="624" h="585" extrusionOk="0">
                  <a:moveTo>
                    <a:pt x="312" y="0"/>
                  </a:moveTo>
                  <a:lnTo>
                    <a:pt x="221" y="195"/>
                  </a:lnTo>
                  <a:lnTo>
                    <a:pt x="0" y="221"/>
                  </a:lnTo>
                  <a:lnTo>
                    <a:pt x="156" y="376"/>
                  </a:lnTo>
                  <a:lnTo>
                    <a:pt x="117" y="584"/>
                  </a:lnTo>
                  <a:lnTo>
                    <a:pt x="117" y="584"/>
                  </a:lnTo>
                  <a:lnTo>
                    <a:pt x="312" y="480"/>
                  </a:lnTo>
                  <a:lnTo>
                    <a:pt x="507" y="584"/>
                  </a:lnTo>
                  <a:lnTo>
                    <a:pt x="468" y="376"/>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1" name="Google Shape;1031;p56"/>
            <p:cNvSpPr/>
            <p:nvPr/>
          </p:nvSpPr>
          <p:spPr>
            <a:xfrm rot="-989229">
              <a:off x="987894" y="4358536"/>
              <a:ext cx="33241" cy="31827"/>
            </a:xfrm>
            <a:custGeom>
              <a:avLst/>
              <a:gdLst/>
              <a:ahLst/>
              <a:cxnLst/>
              <a:rect l="l" t="t" r="r" b="b"/>
              <a:pathLst>
                <a:path w="611" h="585" extrusionOk="0">
                  <a:moveTo>
                    <a:pt x="312" y="0"/>
                  </a:moveTo>
                  <a:lnTo>
                    <a:pt x="208" y="195"/>
                  </a:lnTo>
                  <a:lnTo>
                    <a:pt x="1" y="221"/>
                  </a:lnTo>
                  <a:lnTo>
                    <a:pt x="157" y="376"/>
                  </a:lnTo>
                  <a:lnTo>
                    <a:pt x="118" y="584"/>
                  </a:lnTo>
                  <a:lnTo>
                    <a:pt x="312" y="480"/>
                  </a:lnTo>
                  <a:lnTo>
                    <a:pt x="494" y="584"/>
                  </a:lnTo>
                  <a:lnTo>
                    <a:pt x="494" y="584"/>
                  </a:lnTo>
                  <a:lnTo>
                    <a:pt x="468" y="376"/>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2" name="Google Shape;1032;p56"/>
            <p:cNvSpPr/>
            <p:nvPr/>
          </p:nvSpPr>
          <p:spPr>
            <a:xfrm rot="-989229">
              <a:off x="1042082" y="4342392"/>
              <a:ext cx="33948" cy="31827"/>
            </a:xfrm>
            <a:custGeom>
              <a:avLst/>
              <a:gdLst/>
              <a:ahLst/>
              <a:cxnLst/>
              <a:rect l="l" t="t" r="r" b="b"/>
              <a:pathLst>
                <a:path w="624" h="585" extrusionOk="0">
                  <a:moveTo>
                    <a:pt x="312" y="0"/>
                  </a:moveTo>
                  <a:lnTo>
                    <a:pt x="221" y="195"/>
                  </a:lnTo>
                  <a:lnTo>
                    <a:pt x="0" y="221"/>
                  </a:lnTo>
                  <a:lnTo>
                    <a:pt x="156" y="376"/>
                  </a:lnTo>
                  <a:lnTo>
                    <a:pt x="130" y="584"/>
                  </a:lnTo>
                  <a:lnTo>
                    <a:pt x="312" y="480"/>
                  </a:lnTo>
                  <a:lnTo>
                    <a:pt x="506" y="584"/>
                  </a:lnTo>
                  <a:lnTo>
                    <a:pt x="506" y="584"/>
                  </a:lnTo>
                  <a:lnTo>
                    <a:pt x="467" y="376"/>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3" name="Google Shape;1033;p56"/>
            <p:cNvSpPr/>
            <p:nvPr/>
          </p:nvSpPr>
          <p:spPr>
            <a:xfrm rot="-989229">
              <a:off x="785411" y="4475165"/>
              <a:ext cx="33241" cy="32534"/>
            </a:xfrm>
            <a:custGeom>
              <a:avLst/>
              <a:gdLst/>
              <a:ahLst/>
              <a:cxnLst/>
              <a:rect l="l" t="t" r="r" b="b"/>
              <a:pathLst>
                <a:path w="611" h="598" extrusionOk="0">
                  <a:moveTo>
                    <a:pt x="299" y="0"/>
                  </a:moveTo>
                  <a:lnTo>
                    <a:pt x="208" y="208"/>
                  </a:lnTo>
                  <a:lnTo>
                    <a:pt x="0" y="234"/>
                  </a:lnTo>
                  <a:lnTo>
                    <a:pt x="156" y="390"/>
                  </a:lnTo>
                  <a:lnTo>
                    <a:pt x="117" y="598"/>
                  </a:lnTo>
                  <a:lnTo>
                    <a:pt x="117" y="598"/>
                  </a:lnTo>
                  <a:lnTo>
                    <a:pt x="299" y="494"/>
                  </a:lnTo>
                  <a:lnTo>
                    <a:pt x="494" y="598"/>
                  </a:lnTo>
                  <a:lnTo>
                    <a:pt x="494" y="598"/>
                  </a:lnTo>
                  <a:lnTo>
                    <a:pt x="455" y="390"/>
                  </a:lnTo>
                  <a:lnTo>
                    <a:pt x="610" y="234"/>
                  </a:lnTo>
                  <a:lnTo>
                    <a:pt x="403" y="208"/>
                  </a:lnTo>
                  <a:lnTo>
                    <a:pt x="299"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4" name="Google Shape;1034;p56"/>
            <p:cNvSpPr/>
            <p:nvPr/>
          </p:nvSpPr>
          <p:spPr>
            <a:xfrm rot="-989229">
              <a:off x="839547" y="4459037"/>
              <a:ext cx="33948" cy="32534"/>
            </a:xfrm>
            <a:custGeom>
              <a:avLst/>
              <a:gdLst/>
              <a:ahLst/>
              <a:cxnLst/>
              <a:rect l="l" t="t" r="r" b="b"/>
              <a:pathLst>
                <a:path w="624" h="598" extrusionOk="0">
                  <a:moveTo>
                    <a:pt x="312" y="0"/>
                  </a:moveTo>
                  <a:lnTo>
                    <a:pt x="221" y="208"/>
                  </a:lnTo>
                  <a:lnTo>
                    <a:pt x="1" y="234"/>
                  </a:lnTo>
                  <a:lnTo>
                    <a:pt x="156" y="390"/>
                  </a:lnTo>
                  <a:lnTo>
                    <a:pt x="118" y="598"/>
                  </a:lnTo>
                  <a:lnTo>
                    <a:pt x="312" y="494"/>
                  </a:lnTo>
                  <a:lnTo>
                    <a:pt x="507" y="598"/>
                  </a:lnTo>
                  <a:lnTo>
                    <a:pt x="507" y="598"/>
                  </a:lnTo>
                  <a:lnTo>
                    <a:pt x="468" y="390"/>
                  </a:lnTo>
                  <a:lnTo>
                    <a:pt x="624" y="234"/>
                  </a:lnTo>
                  <a:lnTo>
                    <a:pt x="403"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5" name="Google Shape;1035;p56"/>
            <p:cNvSpPr/>
            <p:nvPr/>
          </p:nvSpPr>
          <p:spPr>
            <a:xfrm rot="-989229">
              <a:off x="894442" y="4442893"/>
              <a:ext cx="33241" cy="32534"/>
            </a:xfrm>
            <a:custGeom>
              <a:avLst/>
              <a:gdLst/>
              <a:ahLst/>
              <a:cxnLst/>
              <a:rect l="l" t="t" r="r" b="b"/>
              <a:pathLst>
                <a:path w="611" h="598" extrusionOk="0">
                  <a:moveTo>
                    <a:pt x="312" y="0"/>
                  </a:moveTo>
                  <a:lnTo>
                    <a:pt x="208" y="208"/>
                  </a:lnTo>
                  <a:lnTo>
                    <a:pt x="0" y="234"/>
                  </a:lnTo>
                  <a:lnTo>
                    <a:pt x="156" y="390"/>
                  </a:lnTo>
                  <a:lnTo>
                    <a:pt x="117" y="598"/>
                  </a:lnTo>
                  <a:lnTo>
                    <a:pt x="312" y="494"/>
                  </a:lnTo>
                  <a:lnTo>
                    <a:pt x="493" y="598"/>
                  </a:lnTo>
                  <a:lnTo>
                    <a:pt x="467" y="390"/>
                  </a:lnTo>
                  <a:lnTo>
                    <a:pt x="610" y="234"/>
                  </a:lnTo>
                  <a:lnTo>
                    <a:pt x="402"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6" name="Google Shape;1036;p56"/>
            <p:cNvSpPr/>
            <p:nvPr/>
          </p:nvSpPr>
          <p:spPr>
            <a:xfrm rot="-989229">
              <a:off x="948577" y="4426765"/>
              <a:ext cx="33948" cy="32534"/>
            </a:xfrm>
            <a:custGeom>
              <a:avLst/>
              <a:gdLst/>
              <a:ahLst/>
              <a:cxnLst/>
              <a:rect l="l" t="t" r="r" b="b"/>
              <a:pathLst>
                <a:path w="624" h="598" extrusionOk="0">
                  <a:moveTo>
                    <a:pt x="312" y="0"/>
                  </a:moveTo>
                  <a:lnTo>
                    <a:pt x="221" y="208"/>
                  </a:lnTo>
                  <a:lnTo>
                    <a:pt x="0" y="234"/>
                  </a:lnTo>
                  <a:lnTo>
                    <a:pt x="156" y="390"/>
                  </a:lnTo>
                  <a:lnTo>
                    <a:pt x="117" y="598"/>
                  </a:lnTo>
                  <a:lnTo>
                    <a:pt x="312" y="494"/>
                  </a:lnTo>
                  <a:lnTo>
                    <a:pt x="507" y="598"/>
                  </a:lnTo>
                  <a:lnTo>
                    <a:pt x="507" y="598"/>
                  </a:lnTo>
                  <a:lnTo>
                    <a:pt x="468" y="390"/>
                  </a:lnTo>
                  <a:lnTo>
                    <a:pt x="623" y="234"/>
                  </a:lnTo>
                  <a:lnTo>
                    <a:pt x="416"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7" name="Google Shape;1037;p56"/>
            <p:cNvSpPr/>
            <p:nvPr/>
          </p:nvSpPr>
          <p:spPr>
            <a:xfrm rot="-989229">
              <a:off x="1003420" y="4410637"/>
              <a:ext cx="33241" cy="32534"/>
            </a:xfrm>
            <a:custGeom>
              <a:avLst/>
              <a:gdLst/>
              <a:ahLst/>
              <a:cxnLst/>
              <a:rect l="l" t="t" r="r" b="b"/>
              <a:pathLst>
                <a:path w="611" h="598" extrusionOk="0">
                  <a:moveTo>
                    <a:pt x="312" y="0"/>
                  </a:moveTo>
                  <a:lnTo>
                    <a:pt x="208" y="208"/>
                  </a:lnTo>
                  <a:lnTo>
                    <a:pt x="1" y="234"/>
                  </a:lnTo>
                  <a:lnTo>
                    <a:pt x="157" y="390"/>
                  </a:lnTo>
                  <a:lnTo>
                    <a:pt x="118" y="598"/>
                  </a:lnTo>
                  <a:lnTo>
                    <a:pt x="118" y="598"/>
                  </a:lnTo>
                  <a:lnTo>
                    <a:pt x="312" y="494"/>
                  </a:lnTo>
                  <a:lnTo>
                    <a:pt x="494" y="598"/>
                  </a:lnTo>
                  <a:lnTo>
                    <a:pt x="468" y="390"/>
                  </a:lnTo>
                  <a:lnTo>
                    <a:pt x="611" y="234"/>
                  </a:lnTo>
                  <a:lnTo>
                    <a:pt x="403"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8" name="Google Shape;1038;p56"/>
            <p:cNvSpPr/>
            <p:nvPr/>
          </p:nvSpPr>
          <p:spPr>
            <a:xfrm rot="-989229">
              <a:off x="1057608" y="4394493"/>
              <a:ext cx="33948" cy="32534"/>
            </a:xfrm>
            <a:custGeom>
              <a:avLst/>
              <a:gdLst/>
              <a:ahLst/>
              <a:cxnLst/>
              <a:rect l="l" t="t" r="r" b="b"/>
              <a:pathLst>
                <a:path w="624" h="598" extrusionOk="0">
                  <a:moveTo>
                    <a:pt x="312" y="0"/>
                  </a:moveTo>
                  <a:lnTo>
                    <a:pt x="221" y="208"/>
                  </a:lnTo>
                  <a:lnTo>
                    <a:pt x="0" y="234"/>
                  </a:lnTo>
                  <a:lnTo>
                    <a:pt x="156" y="390"/>
                  </a:lnTo>
                  <a:lnTo>
                    <a:pt x="130" y="598"/>
                  </a:lnTo>
                  <a:lnTo>
                    <a:pt x="312" y="494"/>
                  </a:lnTo>
                  <a:lnTo>
                    <a:pt x="506" y="598"/>
                  </a:lnTo>
                  <a:lnTo>
                    <a:pt x="467" y="390"/>
                  </a:lnTo>
                  <a:lnTo>
                    <a:pt x="623" y="234"/>
                  </a:lnTo>
                  <a:lnTo>
                    <a:pt x="416" y="208"/>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39" name="Google Shape;1039;p56"/>
            <p:cNvSpPr/>
            <p:nvPr/>
          </p:nvSpPr>
          <p:spPr>
            <a:xfrm rot="-989229">
              <a:off x="755646" y="4285004"/>
              <a:ext cx="33948" cy="32588"/>
            </a:xfrm>
            <a:custGeom>
              <a:avLst/>
              <a:gdLst/>
              <a:ahLst/>
              <a:cxnLst/>
              <a:rect l="l" t="t" r="r" b="b"/>
              <a:pathLst>
                <a:path w="624" h="599" extrusionOk="0">
                  <a:moveTo>
                    <a:pt x="312" y="1"/>
                  </a:moveTo>
                  <a:lnTo>
                    <a:pt x="221" y="196"/>
                  </a:lnTo>
                  <a:lnTo>
                    <a:pt x="1" y="235"/>
                  </a:lnTo>
                  <a:lnTo>
                    <a:pt x="156" y="377"/>
                  </a:lnTo>
                  <a:lnTo>
                    <a:pt x="117" y="598"/>
                  </a:lnTo>
                  <a:lnTo>
                    <a:pt x="312" y="494"/>
                  </a:lnTo>
                  <a:lnTo>
                    <a:pt x="507" y="598"/>
                  </a:lnTo>
                  <a:lnTo>
                    <a:pt x="468" y="377"/>
                  </a:lnTo>
                  <a:lnTo>
                    <a:pt x="624"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0" name="Google Shape;1040;p56"/>
            <p:cNvSpPr/>
            <p:nvPr/>
          </p:nvSpPr>
          <p:spPr>
            <a:xfrm rot="-989229">
              <a:off x="810488" y="4268868"/>
              <a:ext cx="33296" cy="32588"/>
            </a:xfrm>
            <a:custGeom>
              <a:avLst/>
              <a:gdLst/>
              <a:ahLst/>
              <a:cxnLst/>
              <a:rect l="l" t="t" r="r" b="b"/>
              <a:pathLst>
                <a:path w="612" h="599" extrusionOk="0">
                  <a:moveTo>
                    <a:pt x="312" y="1"/>
                  </a:moveTo>
                  <a:lnTo>
                    <a:pt x="209" y="196"/>
                  </a:lnTo>
                  <a:lnTo>
                    <a:pt x="1" y="235"/>
                  </a:lnTo>
                  <a:lnTo>
                    <a:pt x="157" y="377"/>
                  </a:lnTo>
                  <a:lnTo>
                    <a:pt x="118" y="598"/>
                  </a:lnTo>
                  <a:lnTo>
                    <a:pt x="312" y="494"/>
                  </a:lnTo>
                  <a:lnTo>
                    <a:pt x="494" y="598"/>
                  </a:lnTo>
                  <a:lnTo>
                    <a:pt x="468" y="377"/>
                  </a:lnTo>
                  <a:lnTo>
                    <a:pt x="611"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1" name="Google Shape;1041;p56"/>
            <p:cNvSpPr/>
            <p:nvPr/>
          </p:nvSpPr>
          <p:spPr>
            <a:xfrm rot="-989229">
              <a:off x="864677" y="4252732"/>
              <a:ext cx="33948" cy="32588"/>
            </a:xfrm>
            <a:custGeom>
              <a:avLst/>
              <a:gdLst/>
              <a:ahLst/>
              <a:cxnLst/>
              <a:rect l="l" t="t" r="r" b="b"/>
              <a:pathLst>
                <a:path w="624" h="599" extrusionOk="0">
                  <a:moveTo>
                    <a:pt x="312" y="1"/>
                  </a:moveTo>
                  <a:lnTo>
                    <a:pt x="221" y="196"/>
                  </a:lnTo>
                  <a:lnTo>
                    <a:pt x="0" y="235"/>
                  </a:lnTo>
                  <a:lnTo>
                    <a:pt x="156" y="377"/>
                  </a:lnTo>
                  <a:lnTo>
                    <a:pt x="117" y="598"/>
                  </a:lnTo>
                  <a:lnTo>
                    <a:pt x="312" y="494"/>
                  </a:lnTo>
                  <a:lnTo>
                    <a:pt x="507" y="598"/>
                  </a:lnTo>
                  <a:lnTo>
                    <a:pt x="468" y="377"/>
                  </a:lnTo>
                  <a:lnTo>
                    <a:pt x="623" y="235"/>
                  </a:lnTo>
                  <a:lnTo>
                    <a:pt x="416"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2" name="Google Shape;1042;p56"/>
            <p:cNvSpPr/>
            <p:nvPr/>
          </p:nvSpPr>
          <p:spPr>
            <a:xfrm rot="-989229">
              <a:off x="919505" y="4236504"/>
              <a:ext cx="33948" cy="32588"/>
            </a:xfrm>
            <a:custGeom>
              <a:avLst/>
              <a:gdLst/>
              <a:ahLst/>
              <a:cxnLst/>
              <a:rect l="l" t="t" r="r" b="b"/>
              <a:pathLst>
                <a:path w="624" h="599" extrusionOk="0">
                  <a:moveTo>
                    <a:pt x="312" y="1"/>
                  </a:moveTo>
                  <a:lnTo>
                    <a:pt x="208" y="196"/>
                  </a:lnTo>
                  <a:lnTo>
                    <a:pt x="1" y="235"/>
                  </a:lnTo>
                  <a:lnTo>
                    <a:pt x="156" y="377"/>
                  </a:lnTo>
                  <a:lnTo>
                    <a:pt x="118" y="598"/>
                  </a:lnTo>
                  <a:lnTo>
                    <a:pt x="312" y="494"/>
                  </a:lnTo>
                  <a:lnTo>
                    <a:pt x="494" y="598"/>
                  </a:lnTo>
                  <a:lnTo>
                    <a:pt x="468" y="377"/>
                  </a:lnTo>
                  <a:lnTo>
                    <a:pt x="624" y="235"/>
                  </a:lnTo>
                  <a:lnTo>
                    <a:pt x="403"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3" name="Google Shape;1043;p56"/>
            <p:cNvSpPr/>
            <p:nvPr/>
          </p:nvSpPr>
          <p:spPr>
            <a:xfrm rot="-989229">
              <a:off x="973707" y="4220461"/>
              <a:ext cx="33948" cy="32588"/>
            </a:xfrm>
            <a:custGeom>
              <a:avLst/>
              <a:gdLst/>
              <a:ahLst/>
              <a:cxnLst/>
              <a:rect l="l" t="t" r="r" b="b"/>
              <a:pathLst>
                <a:path w="624" h="599" extrusionOk="0">
                  <a:moveTo>
                    <a:pt x="312" y="1"/>
                  </a:moveTo>
                  <a:lnTo>
                    <a:pt x="221" y="196"/>
                  </a:lnTo>
                  <a:lnTo>
                    <a:pt x="0" y="235"/>
                  </a:lnTo>
                  <a:lnTo>
                    <a:pt x="156" y="377"/>
                  </a:lnTo>
                  <a:lnTo>
                    <a:pt x="130" y="598"/>
                  </a:lnTo>
                  <a:lnTo>
                    <a:pt x="312" y="494"/>
                  </a:lnTo>
                  <a:lnTo>
                    <a:pt x="506" y="598"/>
                  </a:lnTo>
                  <a:lnTo>
                    <a:pt x="467" y="377"/>
                  </a:lnTo>
                  <a:lnTo>
                    <a:pt x="623" y="235"/>
                  </a:lnTo>
                  <a:lnTo>
                    <a:pt x="415" y="196"/>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4" name="Google Shape;1044;p56"/>
            <p:cNvSpPr/>
            <p:nvPr/>
          </p:nvSpPr>
          <p:spPr>
            <a:xfrm rot="-989229">
              <a:off x="802247" y="4442828"/>
              <a:ext cx="33948" cy="31827"/>
            </a:xfrm>
            <a:custGeom>
              <a:avLst/>
              <a:gdLst/>
              <a:ahLst/>
              <a:cxnLst/>
              <a:rect l="l" t="t" r="r" b="b"/>
              <a:pathLst>
                <a:path w="624" h="585" extrusionOk="0">
                  <a:moveTo>
                    <a:pt x="312" y="0"/>
                  </a:moveTo>
                  <a:lnTo>
                    <a:pt x="221" y="195"/>
                  </a:lnTo>
                  <a:lnTo>
                    <a:pt x="1" y="221"/>
                  </a:lnTo>
                  <a:lnTo>
                    <a:pt x="156" y="377"/>
                  </a:lnTo>
                  <a:lnTo>
                    <a:pt x="117" y="584"/>
                  </a:lnTo>
                  <a:lnTo>
                    <a:pt x="117" y="584"/>
                  </a:lnTo>
                  <a:lnTo>
                    <a:pt x="312" y="493"/>
                  </a:lnTo>
                  <a:lnTo>
                    <a:pt x="507" y="584"/>
                  </a:lnTo>
                  <a:lnTo>
                    <a:pt x="507"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5" name="Google Shape;1045;p56"/>
            <p:cNvSpPr/>
            <p:nvPr/>
          </p:nvSpPr>
          <p:spPr>
            <a:xfrm rot="-989229">
              <a:off x="857089" y="4426692"/>
              <a:ext cx="33296" cy="31827"/>
            </a:xfrm>
            <a:custGeom>
              <a:avLst/>
              <a:gdLst/>
              <a:ahLst/>
              <a:cxnLst/>
              <a:rect l="l" t="t" r="r" b="b"/>
              <a:pathLst>
                <a:path w="612" h="585" extrusionOk="0">
                  <a:moveTo>
                    <a:pt x="312" y="0"/>
                  </a:moveTo>
                  <a:lnTo>
                    <a:pt x="209" y="195"/>
                  </a:lnTo>
                  <a:lnTo>
                    <a:pt x="1" y="221"/>
                  </a:lnTo>
                  <a:lnTo>
                    <a:pt x="157" y="377"/>
                  </a:lnTo>
                  <a:lnTo>
                    <a:pt x="118" y="584"/>
                  </a:lnTo>
                  <a:lnTo>
                    <a:pt x="118" y="584"/>
                  </a:lnTo>
                  <a:lnTo>
                    <a:pt x="312" y="493"/>
                  </a:lnTo>
                  <a:lnTo>
                    <a:pt x="494" y="584"/>
                  </a:lnTo>
                  <a:lnTo>
                    <a:pt x="468" y="377"/>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6" name="Google Shape;1046;p56"/>
            <p:cNvSpPr/>
            <p:nvPr/>
          </p:nvSpPr>
          <p:spPr>
            <a:xfrm rot="-989229">
              <a:off x="911278" y="4410556"/>
              <a:ext cx="33948" cy="31827"/>
            </a:xfrm>
            <a:custGeom>
              <a:avLst/>
              <a:gdLst/>
              <a:ahLst/>
              <a:cxnLst/>
              <a:rect l="l" t="t" r="r" b="b"/>
              <a:pathLst>
                <a:path w="624" h="585" extrusionOk="0">
                  <a:moveTo>
                    <a:pt x="312" y="0"/>
                  </a:moveTo>
                  <a:lnTo>
                    <a:pt x="221" y="195"/>
                  </a:lnTo>
                  <a:lnTo>
                    <a:pt x="0" y="221"/>
                  </a:lnTo>
                  <a:lnTo>
                    <a:pt x="156" y="377"/>
                  </a:lnTo>
                  <a:lnTo>
                    <a:pt x="117" y="584"/>
                  </a:lnTo>
                  <a:lnTo>
                    <a:pt x="117" y="584"/>
                  </a:lnTo>
                  <a:lnTo>
                    <a:pt x="312" y="493"/>
                  </a:lnTo>
                  <a:lnTo>
                    <a:pt x="507" y="584"/>
                  </a:lnTo>
                  <a:lnTo>
                    <a:pt x="507" y="584"/>
                  </a:lnTo>
                  <a:lnTo>
                    <a:pt x="468" y="377"/>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7" name="Google Shape;1047;p56"/>
            <p:cNvSpPr/>
            <p:nvPr/>
          </p:nvSpPr>
          <p:spPr>
            <a:xfrm rot="-989229">
              <a:off x="966106" y="4394327"/>
              <a:ext cx="33948" cy="31827"/>
            </a:xfrm>
            <a:custGeom>
              <a:avLst/>
              <a:gdLst/>
              <a:ahLst/>
              <a:cxnLst/>
              <a:rect l="l" t="t" r="r" b="b"/>
              <a:pathLst>
                <a:path w="624" h="585" extrusionOk="0">
                  <a:moveTo>
                    <a:pt x="312" y="0"/>
                  </a:moveTo>
                  <a:lnTo>
                    <a:pt x="208" y="195"/>
                  </a:lnTo>
                  <a:lnTo>
                    <a:pt x="1" y="221"/>
                  </a:lnTo>
                  <a:lnTo>
                    <a:pt x="156" y="377"/>
                  </a:lnTo>
                  <a:lnTo>
                    <a:pt x="118" y="584"/>
                  </a:lnTo>
                  <a:lnTo>
                    <a:pt x="118" y="584"/>
                  </a:lnTo>
                  <a:lnTo>
                    <a:pt x="312" y="493"/>
                  </a:lnTo>
                  <a:lnTo>
                    <a:pt x="494"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8" name="Google Shape;1048;p56"/>
            <p:cNvSpPr/>
            <p:nvPr/>
          </p:nvSpPr>
          <p:spPr>
            <a:xfrm rot="-989229">
              <a:off x="1020308" y="4378284"/>
              <a:ext cx="33948" cy="31827"/>
            </a:xfrm>
            <a:custGeom>
              <a:avLst/>
              <a:gdLst/>
              <a:ahLst/>
              <a:cxnLst/>
              <a:rect l="l" t="t" r="r" b="b"/>
              <a:pathLst>
                <a:path w="624" h="585" extrusionOk="0">
                  <a:moveTo>
                    <a:pt x="312" y="0"/>
                  </a:moveTo>
                  <a:lnTo>
                    <a:pt x="221" y="195"/>
                  </a:lnTo>
                  <a:lnTo>
                    <a:pt x="0" y="221"/>
                  </a:lnTo>
                  <a:lnTo>
                    <a:pt x="156" y="377"/>
                  </a:lnTo>
                  <a:lnTo>
                    <a:pt x="130" y="584"/>
                  </a:lnTo>
                  <a:lnTo>
                    <a:pt x="312" y="493"/>
                  </a:lnTo>
                  <a:lnTo>
                    <a:pt x="506" y="584"/>
                  </a:lnTo>
                  <a:lnTo>
                    <a:pt x="506" y="584"/>
                  </a:lnTo>
                  <a:lnTo>
                    <a:pt x="467" y="377"/>
                  </a:lnTo>
                  <a:lnTo>
                    <a:pt x="623" y="221"/>
                  </a:lnTo>
                  <a:lnTo>
                    <a:pt x="415"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49" name="Google Shape;1049;p56"/>
            <p:cNvSpPr/>
            <p:nvPr/>
          </p:nvSpPr>
          <p:spPr>
            <a:xfrm rot="-989229">
              <a:off x="786806" y="4390660"/>
              <a:ext cx="33948" cy="31827"/>
            </a:xfrm>
            <a:custGeom>
              <a:avLst/>
              <a:gdLst/>
              <a:ahLst/>
              <a:cxnLst/>
              <a:rect l="l" t="t" r="r" b="b"/>
              <a:pathLst>
                <a:path w="624" h="585" extrusionOk="0">
                  <a:moveTo>
                    <a:pt x="312" y="1"/>
                  </a:moveTo>
                  <a:lnTo>
                    <a:pt x="221" y="183"/>
                  </a:lnTo>
                  <a:lnTo>
                    <a:pt x="1" y="221"/>
                  </a:lnTo>
                  <a:lnTo>
                    <a:pt x="156" y="364"/>
                  </a:lnTo>
                  <a:lnTo>
                    <a:pt x="117" y="585"/>
                  </a:lnTo>
                  <a:lnTo>
                    <a:pt x="312" y="481"/>
                  </a:lnTo>
                  <a:lnTo>
                    <a:pt x="507" y="585"/>
                  </a:lnTo>
                  <a:lnTo>
                    <a:pt x="468" y="364"/>
                  </a:lnTo>
                  <a:lnTo>
                    <a:pt x="624"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0" name="Google Shape;1050;p56"/>
            <p:cNvSpPr/>
            <p:nvPr/>
          </p:nvSpPr>
          <p:spPr>
            <a:xfrm rot="-989229">
              <a:off x="841648" y="4374524"/>
              <a:ext cx="33296" cy="31827"/>
            </a:xfrm>
            <a:custGeom>
              <a:avLst/>
              <a:gdLst/>
              <a:ahLst/>
              <a:cxnLst/>
              <a:rect l="l" t="t" r="r" b="b"/>
              <a:pathLst>
                <a:path w="612" h="585" extrusionOk="0">
                  <a:moveTo>
                    <a:pt x="312" y="1"/>
                  </a:moveTo>
                  <a:lnTo>
                    <a:pt x="209" y="183"/>
                  </a:lnTo>
                  <a:lnTo>
                    <a:pt x="1" y="221"/>
                  </a:lnTo>
                  <a:lnTo>
                    <a:pt x="157" y="364"/>
                  </a:lnTo>
                  <a:lnTo>
                    <a:pt x="118" y="585"/>
                  </a:lnTo>
                  <a:lnTo>
                    <a:pt x="312" y="481"/>
                  </a:lnTo>
                  <a:lnTo>
                    <a:pt x="494" y="585"/>
                  </a:lnTo>
                  <a:lnTo>
                    <a:pt x="494" y="585"/>
                  </a:lnTo>
                  <a:lnTo>
                    <a:pt x="468" y="364"/>
                  </a:lnTo>
                  <a:lnTo>
                    <a:pt x="611"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1" name="Google Shape;1051;p56"/>
            <p:cNvSpPr/>
            <p:nvPr/>
          </p:nvSpPr>
          <p:spPr>
            <a:xfrm rot="-989229">
              <a:off x="895837" y="4358388"/>
              <a:ext cx="33948" cy="31827"/>
            </a:xfrm>
            <a:custGeom>
              <a:avLst/>
              <a:gdLst/>
              <a:ahLst/>
              <a:cxnLst/>
              <a:rect l="l" t="t" r="r" b="b"/>
              <a:pathLst>
                <a:path w="624" h="585" extrusionOk="0">
                  <a:moveTo>
                    <a:pt x="312" y="1"/>
                  </a:moveTo>
                  <a:lnTo>
                    <a:pt x="221" y="183"/>
                  </a:lnTo>
                  <a:lnTo>
                    <a:pt x="0" y="221"/>
                  </a:lnTo>
                  <a:lnTo>
                    <a:pt x="156" y="364"/>
                  </a:lnTo>
                  <a:lnTo>
                    <a:pt x="117" y="585"/>
                  </a:lnTo>
                  <a:lnTo>
                    <a:pt x="312" y="481"/>
                  </a:lnTo>
                  <a:lnTo>
                    <a:pt x="507" y="585"/>
                  </a:lnTo>
                  <a:lnTo>
                    <a:pt x="468" y="364"/>
                  </a:lnTo>
                  <a:lnTo>
                    <a:pt x="623" y="221"/>
                  </a:lnTo>
                  <a:lnTo>
                    <a:pt x="416"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2" name="Google Shape;1052;p56"/>
            <p:cNvSpPr/>
            <p:nvPr/>
          </p:nvSpPr>
          <p:spPr>
            <a:xfrm rot="-989229">
              <a:off x="950665" y="4342159"/>
              <a:ext cx="33948" cy="31827"/>
            </a:xfrm>
            <a:custGeom>
              <a:avLst/>
              <a:gdLst/>
              <a:ahLst/>
              <a:cxnLst/>
              <a:rect l="l" t="t" r="r" b="b"/>
              <a:pathLst>
                <a:path w="624" h="585" extrusionOk="0">
                  <a:moveTo>
                    <a:pt x="312" y="1"/>
                  </a:moveTo>
                  <a:lnTo>
                    <a:pt x="208" y="183"/>
                  </a:lnTo>
                  <a:lnTo>
                    <a:pt x="1" y="221"/>
                  </a:lnTo>
                  <a:lnTo>
                    <a:pt x="156" y="364"/>
                  </a:lnTo>
                  <a:lnTo>
                    <a:pt x="118" y="585"/>
                  </a:lnTo>
                  <a:lnTo>
                    <a:pt x="312" y="481"/>
                  </a:lnTo>
                  <a:lnTo>
                    <a:pt x="494" y="585"/>
                  </a:lnTo>
                  <a:lnTo>
                    <a:pt x="468" y="364"/>
                  </a:lnTo>
                  <a:lnTo>
                    <a:pt x="624" y="221"/>
                  </a:lnTo>
                  <a:lnTo>
                    <a:pt x="403"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3" name="Google Shape;1053;p56"/>
            <p:cNvSpPr/>
            <p:nvPr/>
          </p:nvSpPr>
          <p:spPr>
            <a:xfrm rot="-989229">
              <a:off x="1004867" y="4326116"/>
              <a:ext cx="33948" cy="31827"/>
            </a:xfrm>
            <a:custGeom>
              <a:avLst/>
              <a:gdLst/>
              <a:ahLst/>
              <a:cxnLst/>
              <a:rect l="l" t="t" r="r" b="b"/>
              <a:pathLst>
                <a:path w="624" h="585" extrusionOk="0">
                  <a:moveTo>
                    <a:pt x="312" y="1"/>
                  </a:moveTo>
                  <a:lnTo>
                    <a:pt x="221" y="183"/>
                  </a:lnTo>
                  <a:lnTo>
                    <a:pt x="0" y="221"/>
                  </a:lnTo>
                  <a:lnTo>
                    <a:pt x="156" y="364"/>
                  </a:lnTo>
                  <a:lnTo>
                    <a:pt x="130" y="585"/>
                  </a:lnTo>
                  <a:lnTo>
                    <a:pt x="312" y="481"/>
                  </a:lnTo>
                  <a:lnTo>
                    <a:pt x="506" y="585"/>
                  </a:lnTo>
                  <a:lnTo>
                    <a:pt x="467" y="364"/>
                  </a:lnTo>
                  <a:lnTo>
                    <a:pt x="623" y="221"/>
                  </a:lnTo>
                  <a:lnTo>
                    <a:pt x="415" y="183"/>
                  </a:lnTo>
                  <a:lnTo>
                    <a:pt x="312" y="1"/>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4" name="Google Shape;1054;p56"/>
            <p:cNvSpPr/>
            <p:nvPr/>
          </p:nvSpPr>
          <p:spPr>
            <a:xfrm rot="-989229">
              <a:off x="771179" y="4337866"/>
              <a:ext cx="33948" cy="31827"/>
            </a:xfrm>
            <a:custGeom>
              <a:avLst/>
              <a:gdLst/>
              <a:ahLst/>
              <a:cxnLst/>
              <a:rect l="l" t="t" r="r" b="b"/>
              <a:pathLst>
                <a:path w="624" h="585" extrusionOk="0">
                  <a:moveTo>
                    <a:pt x="312" y="0"/>
                  </a:moveTo>
                  <a:lnTo>
                    <a:pt x="221" y="195"/>
                  </a:lnTo>
                  <a:lnTo>
                    <a:pt x="1" y="221"/>
                  </a:lnTo>
                  <a:lnTo>
                    <a:pt x="156" y="377"/>
                  </a:lnTo>
                  <a:lnTo>
                    <a:pt x="117" y="584"/>
                  </a:lnTo>
                  <a:lnTo>
                    <a:pt x="312" y="494"/>
                  </a:lnTo>
                  <a:lnTo>
                    <a:pt x="507"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5" name="Google Shape;1055;p56"/>
            <p:cNvSpPr/>
            <p:nvPr/>
          </p:nvSpPr>
          <p:spPr>
            <a:xfrm rot="-989229">
              <a:off x="826021" y="4321730"/>
              <a:ext cx="33296" cy="31827"/>
            </a:xfrm>
            <a:custGeom>
              <a:avLst/>
              <a:gdLst/>
              <a:ahLst/>
              <a:cxnLst/>
              <a:rect l="l" t="t" r="r" b="b"/>
              <a:pathLst>
                <a:path w="612" h="585" extrusionOk="0">
                  <a:moveTo>
                    <a:pt x="312" y="0"/>
                  </a:moveTo>
                  <a:lnTo>
                    <a:pt x="209" y="195"/>
                  </a:lnTo>
                  <a:lnTo>
                    <a:pt x="1" y="221"/>
                  </a:lnTo>
                  <a:lnTo>
                    <a:pt x="157" y="377"/>
                  </a:lnTo>
                  <a:lnTo>
                    <a:pt x="118" y="584"/>
                  </a:lnTo>
                  <a:lnTo>
                    <a:pt x="312" y="494"/>
                  </a:lnTo>
                  <a:lnTo>
                    <a:pt x="494" y="584"/>
                  </a:lnTo>
                  <a:lnTo>
                    <a:pt x="494" y="584"/>
                  </a:lnTo>
                  <a:lnTo>
                    <a:pt x="468" y="377"/>
                  </a:lnTo>
                  <a:lnTo>
                    <a:pt x="611"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6" name="Google Shape;1056;p56"/>
            <p:cNvSpPr/>
            <p:nvPr/>
          </p:nvSpPr>
          <p:spPr>
            <a:xfrm rot="-989229">
              <a:off x="880210" y="4305594"/>
              <a:ext cx="33948" cy="31827"/>
            </a:xfrm>
            <a:custGeom>
              <a:avLst/>
              <a:gdLst/>
              <a:ahLst/>
              <a:cxnLst/>
              <a:rect l="l" t="t" r="r" b="b"/>
              <a:pathLst>
                <a:path w="624" h="585" extrusionOk="0">
                  <a:moveTo>
                    <a:pt x="312" y="0"/>
                  </a:moveTo>
                  <a:lnTo>
                    <a:pt x="221" y="195"/>
                  </a:lnTo>
                  <a:lnTo>
                    <a:pt x="0" y="221"/>
                  </a:lnTo>
                  <a:lnTo>
                    <a:pt x="156" y="377"/>
                  </a:lnTo>
                  <a:lnTo>
                    <a:pt x="117" y="584"/>
                  </a:lnTo>
                  <a:lnTo>
                    <a:pt x="312" y="494"/>
                  </a:lnTo>
                  <a:lnTo>
                    <a:pt x="507" y="584"/>
                  </a:lnTo>
                  <a:lnTo>
                    <a:pt x="468" y="377"/>
                  </a:lnTo>
                  <a:lnTo>
                    <a:pt x="623" y="221"/>
                  </a:lnTo>
                  <a:lnTo>
                    <a:pt x="416"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7" name="Google Shape;1057;p56"/>
            <p:cNvSpPr/>
            <p:nvPr/>
          </p:nvSpPr>
          <p:spPr>
            <a:xfrm rot="-989229">
              <a:off x="935039" y="4289366"/>
              <a:ext cx="33948" cy="31827"/>
            </a:xfrm>
            <a:custGeom>
              <a:avLst/>
              <a:gdLst/>
              <a:ahLst/>
              <a:cxnLst/>
              <a:rect l="l" t="t" r="r" b="b"/>
              <a:pathLst>
                <a:path w="624" h="585" extrusionOk="0">
                  <a:moveTo>
                    <a:pt x="312" y="0"/>
                  </a:moveTo>
                  <a:lnTo>
                    <a:pt x="208" y="195"/>
                  </a:lnTo>
                  <a:lnTo>
                    <a:pt x="1" y="221"/>
                  </a:lnTo>
                  <a:lnTo>
                    <a:pt x="156" y="377"/>
                  </a:lnTo>
                  <a:lnTo>
                    <a:pt x="118" y="584"/>
                  </a:lnTo>
                  <a:lnTo>
                    <a:pt x="312" y="494"/>
                  </a:lnTo>
                  <a:lnTo>
                    <a:pt x="494" y="584"/>
                  </a:lnTo>
                  <a:lnTo>
                    <a:pt x="494" y="584"/>
                  </a:lnTo>
                  <a:lnTo>
                    <a:pt x="468" y="377"/>
                  </a:lnTo>
                  <a:lnTo>
                    <a:pt x="624" y="221"/>
                  </a:lnTo>
                  <a:lnTo>
                    <a:pt x="403"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sp>
          <p:nvSpPr>
            <p:cNvPr id="1058" name="Google Shape;1058;p56"/>
            <p:cNvSpPr/>
            <p:nvPr/>
          </p:nvSpPr>
          <p:spPr>
            <a:xfrm rot="-989229">
              <a:off x="989241" y="4273322"/>
              <a:ext cx="33948" cy="31827"/>
            </a:xfrm>
            <a:custGeom>
              <a:avLst/>
              <a:gdLst/>
              <a:ahLst/>
              <a:cxnLst/>
              <a:rect l="l" t="t" r="r" b="b"/>
              <a:pathLst>
                <a:path w="624" h="585" extrusionOk="0">
                  <a:moveTo>
                    <a:pt x="312" y="0"/>
                  </a:moveTo>
                  <a:lnTo>
                    <a:pt x="221" y="195"/>
                  </a:lnTo>
                  <a:lnTo>
                    <a:pt x="0" y="221"/>
                  </a:lnTo>
                  <a:lnTo>
                    <a:pt x="156" y="377"/>
                  </a:lnTo>
                  <a:lnTo>
                    <a:pt x="130" y="584"/>
                  </a:lnTo>
                  <a:lnTo>
                    <a:pt x="130" y="584"/>
                  </a:lnTo>
                  <a:lnTo>
                    <a:pt x="312" y="494"/>
                  </a:lnTo>
                  <a:lnTo>
                    <a:pt x="506" y="584"/>
                  </a:lnTo>
                  <a:lnTo>
                    <a:pt x="467" y="377"/>
                  </a:lnTo>
                  <a:lnTo>
                    <a:pt x="623" y="221"/>
                  </a:lnTo>
                  <a:lnTo>
                    <a:pt x="415" y="195"/>
                  </a:lnTo>
                  <a:lnTo>
                    <a:pt x="312" y="0"/>
                  </a:lnTo>
                  <a:close/>
                </a:path>
              </a:pathLst>
            </a:custGeom>
            <a:solidFill>
              <a:srgbClr val="FFFFFF"/>
            </a:solidFill>
            <a:ln>
              <a:noFill/>
            </a:ln>
          </p:spPr>
          <p:txBody>
            <a:bodyPr spcFirstLastPara="1" wrap="square" lIns="121900" tIns="121900" rIns="121900" bIns="121900" anchor="ctr" anchorCtr="0">
              <a:noAutofit/>
            </a:bodyPr>
            <a:lstStyle/>
            <a:p>
              <a:pPr defTabSz="1219170" eaLnBrk="1" fontAlgn="auto" hangingPunct="1">
                <a:spcBef>
                  <a:spcPts val="0"/>
                </a:spcBef>
                <a:spcAft>
                  <a:spcPts val="0"/>
                </a:spcAft>
                <a:buClr>
                  <a:srgbClr val="000000"/>
                </a:buClr>
              </a:pPr>
              <a:endParaRPr sz="1867" kern="0">
                <a:latin typeface="Arial"/>
                <a:cs typeface="Arial"/>
                <a:sym typeface="Arial"/>
              </a:endParaRPr>
            </a:p>
          </p:txBody>
        </p:sp>
      </p:grpSp>
      <p:pic>
        <p:nvPicPr>
          <p:cNvPr id="2054" name="Picture 6" descr="Fairfax County to Send Letter to Correct the State's Inaccurate Voter  Mailing | News Center">
            <a:extLst>
              <a:ext uri="{FF2B5EF4-FFF2-40B4-BE49-F238E27FC236}">
                <a16:creationId xmlns:a16="http://schemas.microsoft.com/office/drawing/2014/main" id="{8851BF4A-1396-0C63-52FE-18BC78BD8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400" y="1342116"/>
            <a:ext cx="2644240" cy="1355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7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243" name="TextBox 3">
            <a:extLst>
              <a:ext uri="{FF2B5EF4-FFF2-40B4-BE49-F238E27FC236}">
                <a16:creationId xmlns:a16="http://schemas.microsoft.com/office/drawing/2014/main" id="{5DADA192-FD16-49C6-8CD7-1C6B0C7E8D39}"/>
              </a:ext>
            </a:extLst>
          </p:cNvPr>
          <p:cNvSpPr txBox="1">
            <a:spLocks noChangeArrowheads="1"/>
          </p:cNvSpPr>
          <p:nvPr/>
        </p:nvSpPr>
        <p:spPr bwMode="auto">
          <a:xfrm>
            <a:off x="812935" y="746449"/>
            <a:ext cx="10511588" cy="1325563"/>
          </a:xfrm>
          <a:prstGeom prst="rect">
            <a:avLst/>
          </a:prstGeom>
        </p:spPr>
        <p:txBody>
          <a:bodyPr vert="horz" lIns="91440" tIns="45720" rIns="91440" bIns="45720" rtlCol="0" anchor="ctr">
            <a:no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spcBef>
                <a:spcPct val="0"/>
              </a:spcBef>
              <a:spcAft>
                <a:spcPts val="600"/>
              </a:spcAft>
              <a:defRPr/>
            </a:pPr>
            <a:r>
              <a:rPr lang="en-US" altLang="en-US" sz="3600" b="1" dirty="0">
                <a:solidFill>
                  <a:srgbClr val="FFFFFF"/>
                </a:solidFill>
                <a:latin typeface="+mj-lt"/>
                <a:ea typeface="+mj-ea"/>
                <a:cs typeface="+mj-cs"/>
              </a:rPr>
              <a:t>To register online</a:t>
            </a:r>
            <a:r>
              <a:rPr lang="en-US" altLang="en-US" sz="3600" dirty="0">
                <a:solidFill>
                  <a:srgbClr val="FFFFFF"/>
                </a:solidFill>
                <a:latin typeface="+mj-lt"/>
                <a:ea typeface="+mj-ea"/>
                <a:cs typeface="+mj-cs"/>
              </a:rPr>
              <a:t>, </a:t>
            </a:r>
            <a:r>
              <a:rPr lang="en-US" altLang="en-US" sz="3600" b="1" dirty="0">
                <a:solidFill>
                  <a:srgbClr val="FFFFFF"/>
                </a:solidFill>
                <a:latin typeface="+mj-lt"/>
                <a:ea typeface="+mj-ea"/>
                <a:cs typeface="+mj-cs"/>
              </a:rPr>
              <a:t>you need the number on your driver’s license, learner’s permit, or a Virginia ID from the DMV and Social Security #.</a:t>
            </a:r>
          </a:p>
        </p:txBody>
      </p:sp>
      <p:sp>
        <p:nvSpPr>
          <p:cNvPr id="5" name="TextBox 4">
            <a:extLst>
              <a:ext uri="{FF2B5EF4-FFF2-40B4-BE49-F238E27FC236}">
                <a16:creationId xmlns:a16="http://schemas.microsoft.com/office/drawing/2014/main" id="{6D991274-55D6-4E81-ABE0-EE93BCCD37AD}"/>
              </a:ext>
            </a:extLst>
          </p:cNvPr>
          <p:cNvSpPr txBox="1"/>
          <p:nvPr/>
        </p:nvSpPr>
        <p:spPr>
          <a:xfrm>
            <a:off x="989742" y="2211542"/>
            <a:ext cx="7122865" cy="4454302"/>
          </a:xfrm>
          <a:prstGeom prst="rect">
            <a:avLst/>
          </a:prstGeom>
        </p:spPr>
        <p:txBody>
          <a:bodyPr vert="horz" lIns="91440" tIns="45720" rIns="91440" bIns="45720" rtlCol="0">
            <a:noAutofit/>
          </a:bodyPr>
          <a:lstStyle/>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r>
              <a:rPr kumimoji="0" lang="en-US" sz="3200" b="0" i="0" u="none" strike="noStrike" cap="none" spc="0" normalizeH="0" baseline="0" noProof="0" dirty="0">
                <a:ln>
                  <a:noFill/>
                </a:ln>
                <a:effectLst/>
                <a:uLnTx/>
                <a:uFillTx/>
                <a:sym typeface="Calibri"/>
              </a:rPr>
              <a:t>Click on the link you received </a:t>
            </a:r>
          </a:p>
          <a:p>
            <a:pPr marL="228600" marR="0" lvl="0" fontAlgn="base">
              <a:lnSpc>
                <a:spcPct val="90000"/>
              </a:lnSpc>
              <a:spcBef>
                <a:spcPts val="1000"/>
              </a:spcBef>
              <a:spcAft>
                <a:spcPts val="0"/>
              </a:spcAft>
              <a:buClr>
                <a:srgbClr val="000000"/>
              </a:buClr>
              <a:buSzPts val="2800"/>
              <a:tabLst/>
              <a:defRPr/>
            </a:pPr>
            <a:r>
              <a:rPr lang="en-US" sz="3200" dirty="0">
                <a:sym typeface="Calibri"/>
              </a:rPr>
              <a:t>                     </a:t>
            </a:r>
            <a:r>
              <a:rPr lang="en-US" sz="2400" b="1" dirty="0">
                <a:sym typeface="Calibri"/>
              </a:rPr>
              <a:t>OR</a:t>
            </a:r>
          </a:p>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r>
              <a:rPr lang="en-US" sz="3200" dirty="0">
                <a:sym typeface="Calibri"/>
              </a:rPr>
              <a:t>Go to: </a:t>
            </a:r>
            <a:r>
              <a:rPr lang="en-US" sz="3200" b="1" dirty="0">
                <a:hlinkClick r:id="rId3"/>
              </a:rPr>
              <a:t>https://www.lwv-fairfax.org/hsvr</a:t>
            </a:r>
            <a:endParaRPr lang="en-US" sz="3200" b="1" dirty="0"/>
          </a:p>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endParaRPr kumimoji="0" lang="en-US" sz="400" b="1" i="0" u="none" strike="noStrike" cap="none" spc="0" normalizeH="0" baseline="0" noProof="0" dirty="0">
              <a:ln>
                <a:noFill/>
              </a:ln>
              <a:effectLst/>
              <a:uLnTx/>
              <a:uFillTx/>
              <a:sym typeface="Calibri"/>
            </a:endParaRPr>
          </a:p>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r>
              <a:rPr kumimoji="0" lang="en-US" sz="3200" b="0" i="0" u="none" strike="noStrike" cap="none" spc="0" normalizeH="0" baseline="0" noProof="0" dirty="0">
                <a:ln>
                  <a:noFill/>
                </a:ln>
                <a:effectLst/>
                <a:uLnTx/>
                <a:uFillTx/>
                <a:sym typeface="Calibri"/>
              </a:rPr>
              <a:t>Scroll down and click on your school’s name. </a:t>
            </a:r>
          </a:p>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r>
              <a:rPr lang="en-US" sz="3200" dirty="0">
                <a:sym typeface="Calibri"/>
              </a:rPr>
              <a:t>This will bring you to the “Citizen Portal”.   </a:t>
            </a:r>
            <a:endParaRPr kumimoji="0" lang="en-US" sz="3200" b="0" i="0" u="none" strike="noStrike" cap="none" spc="0" normalizeH="0" baseline="0" noProof="0" dirty="0">
              <a:ln>
                <a:noFill/>
              </a:ln>
              <a:effectLst/>
              <a:uLnTx/>
              <a:uFillTx/>
              <a:sym typeface="Calibri"/>
            </a:endParaRPr>
          </a:p>
          <a:p>
            <a:pPr marL="457200" marR="0" lvl="0" indent="-228600" fontAlgn="base">
              <a:lnSpc>
                <a:spcPct val="90000"/>
              </a:lnSpc>
              <a:spcBef>
                <a:spcPts val="1000"/>
              </a:spcBef>
              <a:spcAft>
                <a:spcPts val="0"/>
              </a:spcAft>
              <a:buClr>
                <a:srgbClr val="000000"/>
              </a:buClr>
              <a:buSzPts val="2800"/>
              <a:buFont typeface="Arial" panose="020B0604020202020204" pitchFamily="34" charset="0"/>
              <a:buChar char="•"/>
              <a:tabLst/>
              <a:defRPr/>
            </a:pPr>
            <a:endParaRPr kumimoji="0" lang="en-US" sz="400" b="0" i="0" u="none" strike="noStrike" cap="none" spc="0" normalizeH="0" baseline="0" noProof="0" dirty="0">
              <a:ln>
                <a:noFill/>
              </a:ln>
              <a:effectLst/>
              <a:uLnTx/>
              <a:uFillTx/>
              <a:sym typeface="Calibri"/>
            </a:endParaRPr>
          </a:p>
        </p:txBody>
      </p:sp>
      <p:pic>
        <p:nvPicPr>
          <p:cNvPr id="3" name="Picture 2">
            <a:extLst>
              <a:ext uri="{FF2B5EF4-FFF2-40B4-BE49-F238E27FC236}">
                <a16:creationId xmlns:a16="http://schemas.microsoft.com/office/drawing/2014/main" id="{13F56A94-80D6-48BD-BB6A-6026B72209B9}"/>
              </a:ext>
            </a:extLst>
          </p:cNvPr>
          <p:cNvPicPr>
            <a:picLocks noChangeAspect="1"/>
          </p:cNvPicPr>
          <p:nvPr/>
        </p:nvPicPr>
        <p:blipFill>
          <a:blip r:embed="rId4"/>
          <a:stretch>
            <a:fillRect/>
          </a:stretch>
        </p:blipFill>
        <p:spPr>
          <a:xfrm>
            <a:off x="7952857" y="2630534"/>
            <a:ext cx="4208971" cy="4001316"/>
          </a:xfrm>
          <a:prstGeom prst="rect">
            <a:avLst/>
          </a:prstGeom>
        </p:spPr>
      </p:pic>
    </p:spTree>
    <p:extLst>
      <p:ext uri="{BB962C8B-B14F-4D97-AF65-F5344CB8AC3E}">
        <p14:creationId xmlns:p14="http://schemas.microsoft.com/office/powerpoint/2010/main" val="342577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E6895-702B-53B5-EE15-7BF80735ECC9}"/>
              </a:ext>
            </a:extLst>
          </p:cNvPr>
          <p:cNvPicPr>
            <a:picLocks noChangeAspect="1"/>
          </p:cNvPicPr>
          <p:nvPr/>
        </p:nvPicPr>
        <p:blipFill>
          <a:blip r:embed="rId3"/>
          <a:stretch>
            <a:fillRect/>
          </a:stretch>
        </p:blipFill>
        <p:spPr>
          <a:xfrm>
            <a:off x="202474" y="830816"/>
            <a:ext cx="11634652" cy="3170478"/>
          </a:xfrm>
          <a:prstGeom prst="rect">
            <a:avLst/>
          </a:prstGeom>
        </p:spPr>
      </p:pic>
      <p:sp>
        <p:nvSpPr>
          <p:cNvPr id="7" name="TextBox 6">
            <a:extLst>
              <a:ext uri="{FF2B5EF4-FFF2-40B4-BE49-F238E27FC236}">
                <a16:creationId xmlns:a16="http://schemas.microsoft.com/office/drawing/2014/main" id="{22375EC6-6B43-01D6-28CB-A9CE8E044EB9}"/>
              </a:ext>
            </a:extLst>
          </p:cNvPr>
          <p:cNvSpPr txBox="1"/>
          <p:nvPr/>
        </p:nvSpPr>
        <p:spPr>
          <a:xfrm>
            <a:off x="757646" y="4519749"/>
            <a:ext cx="10633165" cy="923330"/>
          </a:xfrm>
          <a:prstGeom prst="rect">
            <a:avLst/>
          </a:prstGeom>
          <a:solidFill>
            <a:schemeClr val="accent1">
              <a:lumMod val="40000"/>
              <a:lumOff val="60000"/>
            </a:schemeClr>
          </a:solidFill>
        </p:spPr>
        <p:txBody>
          <a:bodyPr wrap="square" rtlCol="0">
            <a:spAutoFit/>
          </a:bodyPr>
          <a:lstStyle/>
          <a:p>
            <a:r>
              <a:rPr lang="en-US" b="1" dirty="0"/>
              <a:t>This is the “Citizen Portal” on the official site of the Virginia Department of Elections. </a:t>
            </a:r>
          </a:p>
          <a:p>
            <a:r>
              <a:rPr lang="en-US" b="1" dirty="0"/>
              <a:t>Click on                            to continue.  </a:t>
            </a:r>
          </a:p>
          <a:p>
            <a:endParaRPr lang="en-US" dirty="0"/>
          </a:p>
        </p:txBody>
      </p:sp>
      <p:pic>
        <p:nvPicPr>
          <p:cNvPr id="11" name="Picture 10">
            <a:extLst>
              <a:ext uri="{FF2B5EF4-FFF2-40B4-BE49-F238E27FC236}">
                <a16:creationId xmlns:a16="http://schemas.microsoft.com/office/drawing/2014/main" id="{E7258B90-8A0D-12F2-D797-D02F3BD4A3AA}"/>
              </a:ext>
            </a:extLst>
          </p:cNvPr>
          <p:cNvPicPr>
            <a:picLocks noChangeAspect="1"/>
          </p:cNvPicPr>
          <p:nvPr/>
        </p:nvPicPr>
        <p:blipFill>
          <a:blip r:embed="rId4"/>
          <a:stretch>
            <a:fillRect/>
          </a:stretch>
        </p:blipFill>
        <p:spPr>
          <a:xfrm>
            <a:off x="1950721" y="4887698"/>
            <a:ext cx="1445622" cy="381236"/>
          </a:xfrm>
          <a:prstGeom prst="rect">
            <a:avLst/>
          </a:prstGeom>
        </p:spPr>
      </p:pic>
      <p:sp>
        <p:nvSpPr>
          <p:cNvPr id="12" name="Arrow: Right 11">
            <a:extLst>
              <a:ext uri="{FF2B5EF4-FFF2-40B4-BE49-F238E27FC236}">
                <a16:creationId xmlns:a16="http://schemas.microsoft.com/office/drawing/2014/main" id="{C3B2B7AD-9F4E-3DA0-6031-D89634B0170C}"/>
              </a:ext>
            </a:extLst>
          </p:cNvPr>
          <p:cNvSpPr/>
          <p:nvPr/>
        </p:nvSpPr>
        <p:spPr>
          <a:xfrm>
            <a:off x="1031966" y="2926080"/>
            <a:ext cx="1867988" cy="50292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383202"/>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ctions in the US: How to Vote by Slidesgo">
  <a:themeElements>
    <a:clrScheme name="Simple Light">
      <a:dk1>
        <a:srgbClr val="3044A5"/>
      </a:dk1>
      <a:lt1>
        <a:srgbClr val="FFE5D8"/>
      </a:lt1>
      <a:dk2>
        <a:srgbClr val="CC0000"/>
      </a:dk2>
      <a:lt2>
        <a:srgbClr val="FFFFFF"/>
      </a:lt2>
      <a:accent1>
        <a:srgbClr val="A81919"/>
      </a:accent1>
      <a:accent2>
        <a:srgbClr val="4C62CF"/>
      </a:accent2>
      <a:accent3>
        <a:srgbClr val="E6B8AF"/>
      </a:accent3>
      <a:accent4>
        <a:srgbClr val="FFFFFF"/>
      </a:accent4>
      <a:accent5>
        <a:srgbClr val="FFFFFF"/>
      </a:accent5>
      <a:accent6>
        <a:srgbClr val="FFFFFF"/>
      </a:accent6>
      <a:hlink>
        <a:srgbClr val="304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3854</Words>
  <Application>Microsoft Office PowerPoint</Application>
  <PresentationFormat>Widescreen</PresentationFormat>
  <Paragraphs>269</Paragraphs>
  <Slides>20</Slides>
  <Notes>20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Anaheim</vt:lpstr>
      <vt:lpstr>Arial</vt:lpstr>
      <vt:lpstr>Bebas Neue</vt:lpstr>
      <vt:lpstr>Calibri</vt:lpstr>
      <vt:lpstr>EB Garamond</vt:lpstr>
      <vt:lpstr>Fira Sans Condensed Medium</vt:lpstr>
      <vt:lpstr>Fira Sans Extra Condensed Medium</vt:lpstr>
      <vt:lpstr>Goudy Bookletter 1911</vt:lpstr>
      <vt:lpstr>Open Sans</vt:lpstr>
      <vt:lpstr>Poppins</vt:lpstr>
      <vt:lpstr>Roboto Condensed Light</vt:lpstr>
      <vt:lpstr>Times New Roman</vt:lpstr>
      <vt:lpstr>1_Office Theme</vt:lpstr>
      <vt:lpstr>Office Theme</vt:lpstr>
      <vt:lpstr>Elections in the US: How to Vote by Slidesgo</vt:lpstr>
      <vt:lpstr>Teacher Notes</vt:lpstr>
      <vt:lpstr>PowerPoint Presentation</vt:lpstr>
      <vt:lpstr>Women’s Suffrage</vt:lpstr>
      <vt:lpstr>PowerPoint Presentation</vt:lpstr>
      <vt:lpstr>PowerPoint Presentation</vt:lpstr>
      <vt:lpstr>Parents in the Military?</vt:lpstr>
      <vt:lpstr>Who can register and vote?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You've submitted your application.   Watch for mail!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Teachers</dc:title>
  <dc:creator>Pat Fege</dc:creator>
  <cp:lastModifiedBy>Pat Fege</cp:lastModifiedBy>
  <cp:revision>52</cp:revision>
  <dcterms:created xsi:type="dcterms:W3CDTF">2020-08-04T22:42:12Z</dcterms:created>
  <dcterms:modified xsi:type="dcterms:W3CDTF">2023-08-13T17:56:32Z</dcterms:modified>
</cp:coreProperties>
</file>